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260" r:id="rId4"/>
    <p:sldId id="262" r:id="rId5"/>
    <p:sldId id="269" r:id="rId6"/>
    <p:sldId id="256" r:id="rId7"/>
    <p:sldId id="266" r:id="rId8"/>
    <p:sldId id="263" r:id="rId9"/>
    <p:sldId id="264" r:id="rId10"/>
    <p:sldId id="267" r:id="rId11"/>
    <p:sldId id="268" r:id="rId12"/>
    <p:sldId id="257" r:id="rId13"/>
    <p:sldId id="261"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033" autoAdjust="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4D9F874-DED8-495A-BC77-1C4A313B3A08}" type="datetimeFigureOut">
              <a:rPr lang="en-US" smtClean="0"/>
              <a:t>2/2/2024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47ED1510-8631-42B3-AC60-FEC32CAE322F}" type="slidenum">
              <a:rPr lang="en-US" smtClean="0"/>
              <a:t>‹#›</a:t>
            </a:fld>
            <a:endParaRPr lang="en-US"/>
          </a:p>
        </p:txBody>
      </p:sp>
    </p:spTree>
    <p:extLst>
      <p:ext uri="{BB962C8B-B14F-4D97-AF65-F5344CB8AC3E}">
        <p14:creationId xmlns:p14="http://schemas.microsoft.com/office/powerpoint/2010/main" val="4174444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Gets updated at least every 6 years- (two possible extensions which we are in the second- target is 5 years</a:t>
            </a:r>
          </a:p>
          <a:p>
            <a:r>
              <a:rPr lang="en-US" dirty="0"/>
              <a:t>This is who gets to teach and claim services, what are their workloads and what has to be done.</a:t>
            </a:r>
          </a:p>
          <a:p>
            <a:r>
              <a:rPr lang="en-US" dirty="0"/>
              <a:t>Must be signed this summer and will be in effect for next fall for the following 5 years</a:t>
            </a:r>
          </a:p>
          <a:p>
            <a:endParaRPr lang="en-US" dirty="0"/>
          </a:p>
        </p:txBody>
      </p:sp>
      <p:sp>
        <p:nvSpPr>
          <p:cNvPr id="4" name="Slide Number Placeholder 3"/>
          <p:cNvSpPr>
            <a:spLocks noGrp="1"/>
          </p:cNvSpPr>
          <p:nvPr>
            <p:ph type="sldNum" sz="quarter" idx="5"/>
          </p:nvPr>
        </p:nvSpPr>
        <p:spPr/>
        <p:txBody>
          <a:bodyPr/>
          <a:lstStyle/>
          <a:p>
            <a:fld id="{47ED1510-8631-42B3-AC60-FEC32CAE322F}" type="slidenum">
              <a:rPr lang="en-US" smtClean="0"/>
              <a:t>3</a:t>
            </a:fld>
            <a:endParaRPr lang="en-US"/>
          </a:p>
        </p:txBody>
      </p:sp>
    </p:spTree>
    <p:extLst>
      <p:ext uri="{BB962C8B-B14F-4D97-AF65-F5344CB8AC3E}">
        <p14:creationId xmlns:p14="http://schemas.microsoft.com/office/powerpoint/2010/main" val="2587589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bit of a mess- Hard to read- Not terribly </a:t>
            </a:r>
            <a:r>
              <a:rPr lang="en-US" dirty="0" err="1"/>
              <a:t>precics</a:t>
            </a:r>
            <a:r>
              <a:rPr lang="en-US" dirty="0"/>
              <a:t> feels like a cups game…</a:t>
            </a:r>
          </a:p>
          <a:p>
            <a:endParaRPr lang="en-US" dirty="0"/>
          </a:p>
          <a:p>
            <a:r>
              <a:rPr lang="en-US" dirty="0"/>
              <a:t>What I am going to talk to you about first is what is NOT in there…</a:t>
            </a:r>
          </a:p>
        </p:txBody>
      </p:sp>
      <p:sp>
        <p:nvSpPr>
          <p:cNvPr id="4" name="Slide Number Placeholder 3"/>
          <p:cNvSpPr>
            <a:spLocks noGrp="1"/>
          </p:cNvSpPr>
          <p:nvPr>
            <p:ph type="sldNum" sz="quarter" idx="5"/>
          </p:nvPr>
        </p:nvSpPr>
        <p:spPr/>
        <p:txBody>
          <a:bodyPr/>
          <a:lstStyle/>
          <a:p>
            <a:fld id="{47ED1510-8631-42B3-AC60-FEC32CAE322F}" type="slidenum">
              <a:rPr lang="en-US" smtClean="0"/>
              <a:t>4</a:t>
            </a:fld>
            <a:endParaRPr lang="en-US"/>
          </a:p>
        </p:txBody>
      </p:sp>
    </p:spTree>
    <p:extLst>
      <p:ext uri="{BB962C8B-B14F-4D97-AF65-F5344CB8AC3E}">
        <p14:creationId xmlns:p14="http://schemas.microsoft.com/office/powerpoint/2010/main" val="181734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NAGC- Currently, whether gifted children’s abilities are noticed and developed depends largely on where they live and which school they attend. This reality, which is counter the nation’s equity and achievement goals, leads the National Association for Gifted Children to call for state mandates to identify and serve gifted and talented students and to fund the mandates at appropriate levels.</a:t>
            </a:r>
          </a:p>
          <a:p>
            <a:endParaRPr lang="en-US" dirty="0"/>
          </a:p>
          <a:p>
            <a:r>
              <a:rPr lang="en-US" dirty="0"/>
              <a:t>The Funding thing is critical too--- that needs to be in there. It’s unfair to schools to say you must do all this stuff but not get the resources to do it. </a:t>
            </a:r>
          </a:p>
        </p:txBody>
      </p:sp>
      <p:sp>
        <p:nvSpPr>
          <p:cNvPr id="4" name="Slide Number Placeholder 3"/>
          <p:cNvSpPr>
            <a:spLocks noGrp="1"/>
          </p:cNvSpPr>
          <p:nvPr>
            <p:ph type="sldNum" sz="quarter" idx="5"/>
          </p:nvPr>
        </p:nvSpPr>
        <p:spPr/>
        <p:txBody>
          <a:bodyPr/>
          <a:lstStyle/>
          <a:p>
            <a:fld id="{47ED1510-8631-42B3-AC60-FEC32CAE322F}" type="slidenum">
              <a:rPr lang="en-US" smtClean="0"/>
              <a:t>6</a:t>
            </a:fld>
            <a:endParaRPr lang="en-US"/>
          </a:p>
        </p:txBody>
      </p:sp>
    </p:spTree>
    <p:extLst>
      <p:ext uri="{BB962C8B-B14F-4D97-AF65-F5344CB8AC3E}">
        <p14:creationId xmlns:p14="http://schemas.microsoft.com/office/powerpoint/2010/main" val="614867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Gifted coordinators can be the GIS for hundreds of students through General Education teachers– Consider limiting those to 160 or 240 students- 2X or 3X </a:t>
            </a:r>
          </a:p>
        </p:txBody>
      </p:sp>
      <p:sp>
        <p:nvSpPr>
          <p:cNvPr id="4" name="Slide Number Placeholder 3"/>
          <p:cNvSpPr>
            <a:spLocks noGrp="1"/>
          </p:cNvSpPr>
          <p:nvPr>
            <p:ph type="sldNum" sz="quarter" idx="5"/>
          </p:nvPr>
        </p:nvSpPr>
        <p:spPr/>
        <p:txBody>
          <a:bodyPr/>
          <a:lstStyle/>
          <a:p>
            <a:fld id="{47ED1510-8631-42B3-AC60-FEC32CAE322F}" type="slidenum">
              <a:rPr lang="en-US" smtClean="0"/>
              <a:t>7</a:t>
            </a:fld>
            <a:endParaRPr lang="en-US"/>
          </a:p>
        </p:txBody>
      </p:sp>
    </p:spTree>
    <p:extLst>
      <p:ext uri="{BB962C8B-B14F-4D97-AF65-F5344CB8AC3E}">
        <p14:creationId xmlns:p14="http://schemas.microsoft.com/office/powerpoint/2010/main" val="1806181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fully contained, subject pull out, cluster groups</a:t>
            </a:r>
          </a:p>
          <a:p>
            <a:endParaRPr lang="en-US" dirty="0"/>
          </a:p>
        </p:txBody>
      </p:sp>
      <p:sp>
        <p:nvSpPr>
          <p:cNvPr id="4" name="Slide Number Placeholder 3"/>
          <p:cNvSpPr>
            <a:spLocks noGrp="1"/>
          </p:cNvSpPr>
          <p:nvPr>
            <p:ph type="sldNum" sz="quarter" idx="5"/>
          </p:nvPr>
        </p:nvSpPr>
        <p:spPr/>
        <p:txBody>
          <a:bodyPr/>
          <a:lstStyle/>
          <a:p>
            <a:fld id="{47ED1510-8631-42B3-AC60-FEC32CAE322F}" type="slidenum">
              <a:rPr lang="en-US" smtClean="0"/>
              <a:t>9</a:t>
            </a:fld>
            <a:endParaRPr lang="en-US"/>
          </a:p>
        </p:txBody>
      </p:sp>
    </p:spTree>
    <p:extLst>
      <p:ext uri="{BB962C8B-B14F-4D97-AF65-F5344CB8AC3E}">
        <p14:creationId xmlns:p14="http://schemas.microsoft.com/office/powerpoint/2010/main" val="1778828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is really the big one and needs to happen.  Much of the changes are taking out duplicative language.  Shall has been turned to will, drawing painting </a:t>
            </a:r>
            <a:r>
              <a:rPr lang="en-US" dirty="0" err="1"/>
              <a:t>scytping</a:t>
            </a:r>
            <a:r>
              <a:rPr lang="en-US" dirty="0"/>
              <a:t> now is </a:t>
            </a:r>
            <a:r>
              <a:rPr lang="en-US" dirty="0" err="1"/>
              <a:t>simplu</a:t>
            </a:r>
            <a:r>
              <a:rPr lang="en-US" dirty="0"/>
              <a:t> visual arts</a:t>
            </a:r>
          </a:p>
          <a:p>
            <a:endParaRPr lang="en-US" dirty="0"/>
          </a:p>
          <a:p>
            <a:r>
              <a:rPr lang="en-US" dirty="0"/>
              <a:t> There is much more and I will hit some of the highlights.</a:t>
            </a:r>
          </a:p>
        </p:txBody>
      </p:sp>
      <p:sp>
        <p:nvSpPr>
          <p:cNvPr id="4" name="Slide Number Placeholder 3"/>
          <p:cNvSpPr>
            <a:spLocks noGrp="1"/>
          </p:cNvSpPr>
          <p:nvPr>
            <p:ph type="sldNum" sz="quarter" idx="5"/>
          </p:nvPr>
        </p:nvSpPr>
        <p:spPr/>
        <p:txBody>
          <a:bodyPr/>
          <a:lstStyle/>
          <a:p>
            <a:fld id="{47ED1510-8631-42B3-AC60-FEC32CAE322F}" type="slidenum">
              <a:rPr lang="en-US" smtClean="0"/>
              <a:t>13</a:t>
            </a:fld>
            <a:endParaRPr lang="en-US"/>
          </a:p>
        </p:txBody>
      </p:sp>
    </p:spTree>
    <p:extLst>
      <p:ext uri="{BB962C8B-B14F-4D97-AF65-F5344CB8AC3E}">
        <p14:creationId xmlns:p14="http://schemas.microsoft.com/office/powerpoint/2010/main" val="271311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186F0-B0E8-D081-180C-31957F9AF4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952E7D-C903-6EAF-CB71-8394D36FC0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6BE133-14AF-FBB7-3BB7-F07F66F5BAAC}"/>
              </a:ext>
            </a:extLst>
          </p:cNvPr>
          <p:cNvSpPr>
            <a:spLocks noGrp="1"/>
          </p:cNvSpPr>
          <p:nvPr>
            <p:ph type="dt" sz="half" idx="10"/>
          </p:nvPr>
        </p:nvSpPr>
        <p:spPr/>
        <p:txBody>
          <a:bodyPr/>
          <a:lstStyle/>
          <a:p>
            <a:fld id="{19343148-DA9C-4BD7-8B46-C12AC4D6F2BE}" type="datetimeFigureOut">
              <a:rPr lang="en-US" smtClean="0"/>
              <a:t>1/20/2024</a:t>
            </a:fld>
            <a:endParaRPr lang="en-US"/>
          </a:p>
        </p:txBody>
      </p:sp>
      <p:sp>
        <p:nvSpPr>
          <p:cNvPr id="5" name="Footer Placeholder 4">
            <a:extLst>
              <a:ext uri="{FF2B5EF4-FFF2-40B4-BE49-F238E27FC236}">
                <a16:creationId xmlns:a16="http://schemas.microsoft.com/office/drawing/2014/main" id="{CDD2B2BD-897B-D476-9555-C420F417BB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3FE5AE-C152-F4FA-F561-6803519A9F24}"/>
              </a:ext>
            </a:extLst>
          </p:cNvPr>
          <p:cNvSpPr>
            <a:spLocks noGrp="1"/>
          </p:cNvSpPr>
          <p:nvPr>
            <p:ph type="sldNum" sz="quarter" idx="12"/>
          </p:nvPr>
        </p:nvSpPr>
        <p:spPr/>
        <p:txBody>
          <a:bodyPr/>
          <a:lstStyle/>
          <a:p>
            <a:fld id="{030A9B14-5F7B-414F-85E9-D337A37A011D}" type="slidenum">
              <a:rPr lang="en-US" smtClean="0"/>
              <a:t>‹#›</a:t>
            </a:fld>
            <a:endParaRPr lang="en-US"/>
          </a:p>
        </p:txBody>
      </p:sp>
    </p:spTree>
    <p:extLst>
      <p:ext uri="{BB962C8B-B14F-4D97-AF65-F5344CB8AC3E}">
        <p14:creationId xmlns:p14="http://schemas.microsoft.com/office/powerpoint/2010/main" val="255179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EC526-BD79-C3D5-E670-3B2F755931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6A394C-42DA-E8BE-3389-99C549A284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56316C-9B7A-62F8-95C2-A30F9EE8326A}"/>
              </a:ext>
            </a:extLst>
          </p:cNvPr>
          <p:cNvSpPr>
            <a:spLocks noGrp="1"/>
          </p:cNvSpPr>
          <p:nvPr>
            <p:ph type="dt" sz="half" idx="10"/>
          </p:nvPr>
        </p:nvSpPr>
        <p:spPr/>
        <p:txBody>
          <a:bodyPr/>
          <a:lstStyle/>
          <a:p>
            <a:fld id="{19343148-DA9C-4BD7-8B46-C12AC4D6F2BE}" type="datetimeFigureOut">
              <a:rPr lang="en-US" smtClean="0"/>
              <a:t>1/20/2024</a:t>
            </a:fld>
            <a:endParaRPr lang="en-US"/>
          </a:p>
        </p:txBody>
      </p:sp>
      <p:sp>
        <p:nvSpPr>
          <p:cNvPr id="5" name="Footer Placeholder 4">
            <a:extLst>
              <a:ext uri="{FF2B5EF4-FFF2-40B4-BE49-F238E27FC236}">
                <a16:creationId xmlns:a16="http://schemas.microsoft.com/office/drawing/2014/main" id="{0800AAB9-B508-0757-80BE-6646818E91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2C1573-6A56-1B0F-335C-FABA6BB51D2E}"/>
              </a:ext>
            </a:extLst>
          </p:cNvPr>
          <p:cNvSpPr>
            <a:spLocks noGrp="1"/>
          </p:cNvSpPr>
          <p:nvPr>
            <p:ph type="sldNum" sz="quarter" idx="12"/>
          </p:nvPr>
        </p:nvSpPr>
        <p:spPr/>
        <p:txBody>
          <a:bodyPr/>
          <a:lstStyle/>
          <a:p>
            <a:fld id="{030A9B14-5F7B-414F-85E9-D337A37A011D}" type="slidenum">
              <a:rPr lang="en-US" smtClean="0"/>
              <a:t>‹#›</a:t>
            </a:fld>
            <a:endParaRPr lang="en-US"/>
          </a:p>
        </p:txBody>
      </p:sp>
    </p:spTree>
    <p:extLst>
      <p:ext uri="{BB962C8B-B14F-4D97-AF65-F5344CB8AC3E}">
        <p14:creationId xmlns:p14="http://schemas.microsoft.com/office/powerpoint/2010/main" val="379336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9F23E3-CF05-AA12-F221-9B95F4F59E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659F18-76F7-648E-2991-1C0E4B1FD6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945D55-7679-FB3E-D12F-EFC1807479D1}"/>
              </a:ext>
            </a:extLst>
          </p:cNvPr>
          <p:cNvSpPr>
            <a:spLocks noGrp="1"/>
          </p:cNvSpPr>
          <p:nvPr>
            <p:ph type="dt" sz="half" idx="10"/>
          </p:nvPr>
        </p:nvSpPr>
        <p:spPr/>
        <p:txBody>
          <a:bodyPr/>
          <a:lstStyle/>
          <a:p>
            <a:fld id="{19343148-DA9C-4BD7-8B46-C12AC4D6F2BE}" type="datetimeFigureOut">
              <a:rPr lang="en-US" smtClean="0"/>
              <a:t>1/20/2024</a:t>
            </a:fld>
            <a:endParaRPr lang="en-US"/>
          </a:p>
        </p:txBody>
      </p:sp>
      <p:sp>
        <p:nvSpPr>
          <p:cNvPr id="5" name="Footer Placeholder 4">
            <a:extLst>
              <a:ext uri="{FF2B5EF4-FFF2-40B4-BE49-F238E27FC236}">
                <a16:creationId xmlns:a16="http://schemas.microsoft.com/office/drawing/2014/main" id="{DB5124C7-301E-4F20-A4A8-1737A2CB4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1E3710-FDD9-CAA4-250E-7F802C429C38}"/>
              </a:ext>
            </a:extLst>
          </p:cNvPr>
          <p:cNvSpPr>
            <a:spLocks noGrp="1"/>
          </p:cNvSpPr>
          <p:nvPr>
            <p:ph type="sldNum" sz="quarter" idx="12"/>
          </p:nvPr>
        </p:nvSpPr>
        <p:spPr/>
        <p:txBody>
          <a:bodyPr/>
          <a:lstStyle/>
          <a:p>
            <a:fld id="{030A9B14-5F7B-414F-85E9-D337A37A011D}" type="slidenum">
              <a:rPr lang="en-US" smtClean="0"/>
              <a:t>‹#›</a:t>
            </a:fld>
            <a:endParaRPr lang="en-US"/>
          </a:p>
        </p:txBody>
      </p:sp>
    </p:spTree>
    <p:extLst>
      <p:ext uri="{BB962C8B-B14F-4D97-AF65-F5344CB8AC3E}">
        <p14:creationId xmlns:p14="http://schemas.microsoft.com/office/powerpoint/2010/main" val="96452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EC919-4AA7-E218-7DD1-23D1121607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6B5B0E-02F8-70B2-F626-24510820C8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F80EEF-E46B-A6B7-CFE1-EAD77602D449}"/>
              </a:ext>
            </a:extLst>
          </p:cNvPr>
          <p:cNvSpPr>
            <a:spLocks noGrp="1"/>
          </p:cNvSpPr>
          <p:nvPr>
            <p:ph type="dt" sz="half" idx="10"/>
          </p:nvPr>
        </p:nvSpPr>
        <p:spPr/>
        <p:txBody>
          <a:bodyPr/>
          <a:lstStyle/>
          <a:p>
            <a:fld id="{19343148-DA9C-4BD7-8B46-C12AC4D6F2BE}" type="datetimeFigureOut">
              <a:rPr lang="en-US" smtClean="0"/>
              <a:t>1/20/2024</a:t>
            </a:fld>
            <a:endParaRPr lang="en-US"/>
          </a:p>
        </p:txBody>
      </p:sp>
      <p:sp>
        <p:nvSpPr>
          <p:cNvPr id="5" name="Footer Placeholder 4">
            <a:extLst>
              <a:ext uri="{FF2B5EF4-FFF2-40B4-BE49-F238E27FC236}">
                <a16:creationId xmlns:a16="http://schemas.microsoft.com/office/drawing/2014/main" id="{B248970C-2327-1D27-9518-75F632A202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C06252-FADD-5BBB-D20D-7BA8FE7B2CBD}"/>
              </a:ext>
            </a:extLst>
          </p:cNvPr>
          <p:cNvSpPr>
            <a:spLocks noGrp="1"/>
          </p:cNvSpPr>
          <p:nvPr>
            <p:ph type="sldNum" sz="quarter" idx="12"/>
          </p:nvPr>
        </p:nvSpPr>
        <p:spPr/>
        <p:txBody>
          <a:bodyPr/>
          <a:lstStyle/>
          <a:p>
            <a:fld id="{030A9B14-5F7B-414F-85E9-D337A37A011D}" type="slidenum">
              <a:rPr lang="en-US" smtClean="0"/>
              <a:t>‹#›</a:t>
            </a:fld>
            <a:endParaRPr lang="en-US"/>
          </a:p>
        </p:txBody>
      </p:sp>
    </p:spTree>
    <p:extLst>
      <p:ext uri="{BB962C8B-B14F-4D97-AF65-F5344CB8AC3E}">
        <p14:creationId xmlns:p14="http://schemas.microsoft.com/office/powerpoint/2010/main" val="1702181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04137-0685-923F-6388-53ED47FAE1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A40BA7-5AED-F681-AC56-F802B1F652C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050E3E-9553-548C-A87C-82A6DF12649D}"/>
              </a:ext>
            </a:extLst>
          </p:cNvPr>
          <p:cNvSpPr>
            <a:spLocks noGrp="1"/>
          </p:cNvSpPr>
          <p:nvPr>
            <p:ph type="dt" sz="half" idx="10"/>
          </p:nvPr>
        </p:nvSpPr>
        <p:spPr/>
        <p:txBody>
          <a:bodyPr/>
          <a:lstStyle/>
          <a:p>
            <a:fld id="{19343148-DA9C-4BD7-8B46-C12AC4D6F2BE}" type="datetimeFigureOut">
              <a:rPr lang="en-US" smtClean="0"/>
              <a:t>1/20/2024</a:t>
            </a:fld>
            <a:endParaRPr lang="en-US"/>
          </a:p>
        </p:txBody>
      </p:sp>
      <p:sp>
        <p:nvSpPr>
          <p:cNvPr id="5" name="Footer Placeholder 4">
            <a:extLst>
              <a:ext uri="{FF2B5EF4-FFF2-40B4-BE49-F238E27FC236}">
                <a16:creationId xmlns:a16="http://schemas.microsoft.com/office/drawing/2014/main" id="{7067DACC-C0AE-6D4B-4698-4F7DCA09EA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D60F4A-F513-064C-921E-F8E04E9E614B}"/>
              </a:ext>
            </a:extLst>
          </p:cNvPr>
          <p:cNvSpPr>
            <a:spLocks noGrp="1"/>
          </p:cNvSpPr>
          <p:nvPr>
            <p:ph type="sldNum" sz="quarter" idx="12"/>
          </p:nvPr>
        </p:nvSpPr>
        <p:spPr/>
        <p:txBody>
          <a:bodyPr/>
          <a:lstStyle/>
          <a:p>
            <a:fld id="{030A9B14-5F7B-414F-85E9-D337A37A011D}" type="slidenum">
              <a:rPr lang="en-US" smtClean="0"/>
              <a:t>‹#›</a:t>
            </a:fld>
            <a:endParaRPr lang="en-US"/>
          </a:p>
        </p:txBody>
      </p:sp>
    </p:spTree>
    <p:extLst>
      <p:ext uri="{BB962C8B-B14F-4D97-AF65-F5344CB8AC3E}">
        <p14:creationId xmlns:p14="http://schemas.microsoft.com/office/powerpoint/2010/main" val="427446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ACE3C-3DBE-3736-F128-49C9D0D5D4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FB68AD-FCF4-B4A8-8C41-C9E2CE2B1E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64FBC0-B0D6-0C41-2F87-E4F5C0897E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9DD1E9-EDC3-2C9F-8594-6DC7025E969E}"/>
              </a:ext>
            </a:extLst>
          </p:cNvPr>
          <p:cNvSpPr>
            <a:spLocks noGrp="1"/>
          </p:cNvSpPr>
          <p:nvPr>
            <p:ph type="dt" sz="half" idx="10"/>
          </p:nvPr>
        </p:nvSpPr>
        <p:spPr/>
        <p:txBody>
          <a:bodyPr/>
          <a:lstStyle/>
          <a:p>
            <a:fld id="{19343148-DA9C-4BD7-8B46-C12AC4D6F2BE}" type="datetimeFigureOut">
              <a:rPr lang="en-US" smtClean="0"/>
              <a:t>1/20/2024</a:t>
            </a:fld>
            <a:endParaRPr lang="en-US"/>
          </a:p>
        </p:txBody>
      </p:sp>
      <p:sp>
        <p:nvSpPr>
          <p:cNvPr id="6" name="Footer Placeholder 5">
            <a:extLst>
              <a:ext uri="{FF2B5EF4-FFF2-40B4-BE49-F238E27FC236}">
                <a16:creationId xmlns:a16="http://schemas.microsoft.com/office/drawing/2014/main" id="{1DE8F12C-3DC4-9505-DBC8-B7FE88590D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D3DF4D-984F-1FF7-6865-FBFD41BF085C}"/>
              </a:ext>
            </a:extLst>
          </p:cNvPr>
          <p:cNvSpPr>
            <a:spLocks noGrp="1"/>
          </p:cNvSpPr>
          <p:nvPr>
            <p:ph type="sldNum" sz="quarter" idx="12"/>
          </p:nvPr>
        </p:nvSpPr>
        <p:spPr/>
        <p:txBody>
          <a:bodyPr/>
          <a:lstStyle/>
          <a:p>
            <a:fld id="{030A9B14-5F7B-414F-85E9-D337A37A011D}" type="slidenum">
              <a:rPr lang="en-US" smtClean="0"/>
              <a:t>‹#›</a:t>
            </a:fld>
            <a:endParaRPr lang="en-US"/>
          </a:p>
        </p:txBody>
      </p:sp>
    </p:spTree>
    <p:extLst>
      <p:ext uri="{BB962C8B-B14F-4D97-AF65-F5344CB8AC3E}">
        <p14:creationId xmlns:p14="http://schemas.microsoft.com/office/powerpoint/2010/main" val="1573407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70034-6EA1-66F8-C5E8-1E3DB0497F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66263F-3AEE-1921-F4CE-446A8BAAB5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21FC28-78DB-0162-E50C-2D4AAF839B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C3965F-F547-B3C1-5620-FC848EFDBE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4DD69C-9AF3-0505-1221-3421D386B6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5EE4AE-6D65-AB07-EF36-62C5D522BAAF}"/>
              </a:ext>
            </a:extLst>
          </p:cNvPr>
          <p:cNvSpPr>
            <a:spLocks noGrp="1"/>
          </p:cNvSpPr>
          <p:nvPr>
            <p:ph type="dt" sz="half" idx="10"/>
          </p:nvPr>
        </p:nvSpPr>
        <p:spPr/>
        <p:txBody>
          <a:bodyPr/>
          <a:lstStyle/>
          <a:p>
            <a:fld id="{19343148-DA9C-4BD7-8B46-C12AC4D6F2BE}" type="datetimeFigureOut">
              <a:rPr lang="en-US" smtClean="0"/>
              <a:t>1/20/2024</a:t>
            </a:fld>
            <a:endParaRPr lang="en-US"/>
          </a:p>
        </p:txBody>
      </p:sp>
      <p:sp>
        <p:nvSpPr>
          <p:cNvPr id="8" name="Footer Placeholder 7">
            <a:extLst>
              <a:ext uri="{FF2B5EF4-FFF2-40B4-BE49-F238E27FC236}">
                <a16:creationId xmlns:a16="http://schemas.microsoft.com/office/drawing/2014/main" id="{6F27ACE2-E616-8977-9397-9EDDCA7972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171158-1F22-3B6B-D9C8-D35828E6DEEF}"/>
              </a:ext>
            </a:extLst>
          </p:cNvPr>
          <p:cNvSpPr>
            <a:spLocks noGrp="1"/>
          </p:cNvSpPr>
          <p:nvPr>
            <p:ph type="sldNum" sz="quarter" idx="12"/>
          </p:nvPr>
        </p:nvSpPr>
        <p:spPr/>
        <p:txBody>
          <a:bodyPr/>
          <a:lstStyle/>
          <a:p>
            <a:fld id="{030A9B14-5F7B-414F-85E9-D337A37A011D}" type="slidenum">
              <a:rPr lang="en-US" smtClean="0"/>
              <a:t>‹#›</a:t>
            </a:fld>
            <a:endParaRPr lang="en-US"/>
          </a:p>
        </p:txBody>
      </p:sp>
    </p:spTree>
    <p:extLst>
      <p:ext uri="{BB962C8B-B14F-4D97-AF65-F5344CB8AC3E}">
        <p14:creationId xmlns:p14="http://schemas.microsoft.com/office/powerpoint/2010/main" val="175473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FCFC8-2D53-9E80-DAB8-E194063094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3BA102-818B-26F9-36AE-14A6F5AB6BC5}"/>
              </a:ext>
            </a:extLst>
          </p:cNvPr>
          <p:cNvSpPr>
            <a:spLocks noGrp="1"/>
          </p:cNvSpPr>
          <p:nvPr>
            <p:ph type="dt" sz="half" idx="10"/>
          </p:nvPr>
        </p:nvSpPr>
        <p:spPr/>
        <p:txBody>
          <a:bodyPr/>
          <a:lstStyle/>
          <a:p>
            <a:fld id="{19343148-DA9C-4BD7-8B46-C12AC4D6F2BE}" type="datetimeFigureOut">
              <a:rPr lang="en-US" smtClean="0"/>
              <a:t>1/20/2024</a:t>
            </a:fld>
            <a:endParaRPr lang="en-US"/>
          </a:p>
        </p:txBody>
      </p:sp>
      <p:sp>
        <p:nvSpPr>
          <p:cNvPr id="4" name="Footer Placeholder 3">
            <a:extLst>
              <a:ext uri="{FF2B5EF4-FFF2-40B4-BE49-F238E27FC236}">
                <a16:creationId xmlns:a16="http://schemas.microsoft.com/office/drawing/2014/main" id="{A601CABD-EC5F-BC27-2EF3-61E8ABB239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8F18C1-A834-034D-2C4B-4408F7C5AD93}"/>
              </a:ext>
            </a:extLst>
          </p:cNvPr>
          <p:cNvSpPr>
            <a:spLocks noGrp="1"/>
          </p:cNvSpPr>
          <p:nvPr>
            <p:ph type="sldNum" sz="quarter" idx="12"/>
          </p:nvPr>
        </p:nvSpPr>
        <p:spPr/>
        <p:txBody>
          <a:bodyPr/>
          <a:lstStyle/>
          <a:p>
            <a:fld id="{030A9B14-5F7B-414F-85E9-D337A37A011D}" type="slidenum">
              <a:rPr lang="en-US" smtClean="0"/>
              <a:t>‹#›</a:t>
            </a:fld>
            <a:endParaRPr lang="en-US"/>
          </a:p>
        </p:txBody>
      </p:sp>
    </p:spTree>
    <p:extLst>
      <p:ext uri="{BB962C8B-B14F-4D97-AF65-F5344CB8AC3E}">
        <p14:creationId xmlns:p14="http://schemas.microsoft.com/office/powerpoint/2010/main" val="267881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98178F-1D51-7E80-3204-98200BC0C987}"/>
              </a:ext>
            </a:extLst>
          </p:cNvPr>
          <p:cNvSpPr>
            <a:spLocks noGrp="1"/>
          </p:cNvSpPr>
          <p:nvPr>
            <p:ph type="dt" sz="half" idx="10"/>
          </p:nvPr>
        </p:nvSpPr>
        <p:spPr/>
        <p:txBody>
          <a:bodyPr/>
          <a:lstStyle/>
          <a:p>
            <a:fld id="{19343148-DA9C-4BD7-8B46-C12AC4D6F2BE}" type="datetimeFigureOut">
              <a:rPr lang="en-US" smtClean="0"/>
              <a:t>1/20/2024</a:t>
            </a:fld>
            <a:endParaRPr lang="en-US"/>
          </a:p>
        </p:txBody>
      </p:sp>
      <p:sp>
        <p:nvSpPr>
          <p:cNvPr id="3" name="Footer Placeholder 2">
            <a:extLst>
              <a:ext uri="{FF2B5EF4-FFF2-40B4-BE49-F238E27FC236}">
                <a16:creationId xmlns:a16="http://schemas.microsoft.com/office/drawing/2014/main" id="{DD497B1A-02EC-5AA1-24F3-8DDDC83A69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8A21FA-A8E5-EBB0-6DFC-CFC5D5CE944D}"/>
              </a:ext>
            </a:extLst>
          </p:cNvPr>
          <p:cNvSpPr>
            <a:spLocks noGrp="1"/>
          </p:cNvSpPr>
          <p:nvPr>
            <p:ph type="sldNum" sz="quarter" idx="12"/>
          </p:nvPr>
        </p:nvSpPr>
        <p:spPr/>
        <p:txBody>
          <a:bodyPr/>
          <a:lstStyle/>
          <a:p>
            <a:fld id="{030A9B14-5F7B-414F-85E9-D337A37A011D}" type="slidenum">
              <a:rPr lang="en-US" smtClean="0"/>
              <a:t>‹#›</a:t>
            </a:fld>
            <a:endParaRPr lang="en-US"/>
          </a:p>
        </p:txBody>
      </p:sp>
    </p:spTree>
    <p:extLst>
      <p:ext uri="{BB962C8B-B14F-4D97-AF65-F5344CB8AC3E}">
        <p14:creationId xmlns:p14="http://schemas.microsoft.com/office/powerpoint/2010/main" val="3941373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A9ECE-4B30-E526-5FE2-16235F46ED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29A718-5DEC-B8BC-7F46-1A59307F31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2B3360-9A90-9850-EDB1-ACDE939FA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E83040-AD30-C772-C0FA-5D1B34732720}"/>
              </a:ext>
            </a:extLst>
          </p:cNvPr>
          <p:cNvSpPr>
            <a:spLocks noGrp="1"/>
          </p:cNvSpPr>
          <p:nvPr>
            <p:ph type="dt" sz="half" idx="10"/>
          </p:nvPr>
        </p:nvSpPr>
        <p:spPr/>
        <p:txBody>
          <a:bodyPr/>
          <a:lstStyle/>
          <a:p>
            <a:fld id="{19343148-DA9C-4BD7-8B46-C12AC4D6F2BE}" type="datetimeFigureOut">
              <a:rPr lang="en-US" smtClean="0"/>
              <a:t>1/20/2024</a:t>
            </a:fld>
            <a:endParaRPr lang="en-US"/>
          </a:p>
        </p:txBody>
      </p:sp>
      <p:sp>
        <p:nvSpPr>
          <p:cNvPr id="6" name="Footer Placeholder 5">
            <a:extLst>
              <a:ext uri="{FF2B5EF4-FFF2-40B4-BE49-F238E27FC236}">
                <a16:creationId xmlns:a16="http://schemas.microsoft.com/office/drawing/2014/main" id="{C9A4C78F-3855-E3CE-FD0F-EE517CB9B7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EF4216-925E-5D68-E33E-083A82603A24}"/>
              </a:ext>
            </a:extLst>
          </p:cNvPr>
          <p:cNvSpPr>
            <a:spLocks noGrp="1"/>
          </p:cNvSpPr>
          <p:nvPr>
            <p:ph type="sldNum" sz="quarter" idx="12"/>
          </p:nvPr>
        </p:nvSpPr>
        <p:spPr/>
        <p:txBody>
          <a:bodyPr/>
          <a:lstStyle/>
          <a:p>
            <a:fld id="{030A9B14-5F7B-414F-85E9-D337A37A011D}" type="slidenum">
              <a:rPr lang="en-US" smtClean="0"/>
              <a:t>‹#›</a:t>
            </a:fld>
            <a:endParaRPr lang="en-US"/>
          </a:p>
        </p:txBody>
      </p:sp>
    </p:spTree>
    <p:extLst>
      <p:ext uri="{BB962C8B-B14F-4D97-AF65-F5344CB8AC3E}">
        <p14:creationId xmlns:p14="http://schemas.microsoft.com/office/powerpoint/2010/main" val="2847747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91FAB-08C3-13DB-36A7-544CAED645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0E8EBD-153E-FB66-B753-506CBD53A6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24384A-A05F-9365-C46D-D0D288E305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6BE472-708C-24F7-EC46-60600FBE10DD}"/>
              </a:ext>
            </a:extLst>
          </p:cNvPr>
          <p:cNvSpPr>
            <a:spLocks noGrp="1"/>
          </p:cNvSpPr>
          <p:nvPr>
            <p:ph type="dt" sz="half" idx="10"/>
          </p:nvPr>
        </p:nvSpPr>
        <p:spPr/>
        <p:txBody>
          <a:bodyPr/>
          <a:lstStyle/>
          <a:p>
            <a:fld id="{19343148-DA9C-4BD7-8B46-C12AC4D6F2BE}" type="datetimeFigureOut">
              <a:rPr lang="en-US" smtClean="0"/>
              <a:t>1/20/2024</a:t>
            </a:fld>
            <a:endParaRPr lang="en-US"/>
          </a:p>
        </p:txBody>
      </p:sp>
      <p:sp>
        <p:nvSpPr>
          <p:cNvPr id="6" name="Footer Placeholder 5">
            <a:extLst>
              <a:ext uri="{FF2B5EF4-FFF2-40B4-BE49-F238E27FC236}">
                <a16:creationId xmlns:a16="http://schemas.microsoft.com/office/drawing/2014/main" id="{95E07436-9D5C-D12D-6045-DF3B576B7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71D88C-5E92-799A-61AC-A0C77CC94EF5}"/>
              </a:ext>
            </a:extLst>
          </p:cNvPr>
          <p:cNvSpPr>
            <a:spLocks noGrp="1"/>
          </p:cNvSpPr>
          <p:nvPr>
            <p:ph type="sldNum" sz="quarter" idx="12"/>
          </p:nvPr>
        </p:nvSpPr>
        <p:spPr/>
        <p:txBody>
          <a:bodyPr/>
          <a:lstStyle/>
          <a:p>
            <a:fld id="{030A9B14-5F7B-414F-85E9-D337A37A011D}" type="slidenum">
              <a:rPr lang="en-US" smtClean="0"/>
              <a:t>‹#›</a:t>
            </a:fld>
            <a:endParaRPr lang="en-US"/>
          </a:p>
        </p:txBody>
      </p:sp>
    </p:spTree>
    <p:extLst>
      <p:ext uri="{BB962C8B-B14F-4D97-AF65-F5344CB8AC3E}">
        <p14:creationId xmlns:p14="http://schemas.microsoft.com/office/powerpoint/2010/main" val="188767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77D528-5240-4BE3-79FB-98DF2A1BA3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9130CA-524F-46D0-10B3-2268C46DE5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DAC65-80C2-AC78-3F9B-F25E547E63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9343148-DA9C-4BD7-8B46-C12AC4D6F2BE}" type="datetimeFigureOut">
              <a:rPr lang="en-US" smtClean="0"/>
              <a:t>1/20/2024</a:t>
            </a:fld>
            <a:endParaRPr lang="en-US"/>
          </a:p>
        </p:txBody>
      </p:sp>
      <p:sp>
        <p:nvSpPr>
          <p:cNvPr id="5" name="Footer Placeholder 4">
            <a:extLst>
              <a:ext uri="{FF2B5EF4-FFF2-40B4-BE49-F238E27FC236}">
                <a16:creationId xmlns:a16="http://schemas.microsoft.com/office/drawing/2014/main" id="{8F98E4F0-54A0-CAF6-D5B0-81E4C4E397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63FC91-1144-B21F-F6A6-8BE98893CB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30A9B14-5F7B-414F-85E9-D337A37A011D}" type="slidenum">
              <a:rPr lang="en-US" smtClean="0"/>
              <a:t>‹#›</a:t>
            </a:fld>
            <a:endParaRPr lang="en-US"/>
          </a:p>
        </p:txBody>
      </p:sp>
    </p:spTree>
    <p:extLst>
      <p:ext uri="{BB962C8B-B14F-4D97-AF65-F5344CB8AC3E}">
        <p14:creationId xmlns:p14="http://schemas.microsoft.com/office/powerpoint/2010/main" val="968476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oagc.com/advocacy/advocacy-alerts/"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rulecomments@education.ohio.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ducation.ohio.gov/About/Ohio-Administrative-Code-OAC-Rule-Comments"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education.ohio.gov/getattachment/About/Ohio-Administrative-Code-OAC-Rule-Comments/3301-51-15-Draft-1-12-2024.pdf.aspx?lang=en-U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oagc.com/wp-content/uploads/2024/01/1.18.24-Public-Comment-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3" name="Rectangle 212">
            <a:extLst>
              <a:ext uri="{FF2B5EF4-FFF2-40B4-BE49-F238E27FC236}">
                <a16:creationId xmlns:a16="http://schemas.microsoft.com/office/drawing/2014/main" id="{3677BAFB-3BD3-41BB-9107-FAE224AE2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5" name="Oval 214">
            <a:extLst>
              <a:ext uri="{FF2B5EF4-FFF2-40B4-BE49-F238E27FC236}">
                <a16:creationId xmlns:a16="http://schemas.microsoft.com/office/drawing/2014/main" id="{E6823A9B-C188-42D4-847C-3AD928DB14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42784" y="253140"/>
            <a:ext cx="6184555" cy="6184555"/>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9" name="Oval 218">
            <a:extLst>
              <a:ext uri="{FF2B5EF4-FFF2-40B4-BE49-F238E27FC236}">
                <a16:creationId xmlns:a16="http://schemas.microsoft.com/office/drawing/2014/main" id="{34B557F3-1A0C-4749-A6DB-EAC082DF3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24848" y="253140"/>
            <a:ext cx="6184555" cy="6184555"/>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221" name="Oval 220">
            <a:extLst>
              <a:ext uri="{FF2B5EF4-FFF2-40B4-BE49-F238E27FC236}">
                <a16:creationId xmlns:a16="http://schemas.microsoft.com/office/drawing/2014/main" id="{55D55AA6-3751-494F-868A-DCEDC5CE8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03723" y="136525"/>
            <a:ext cx="6184555" cy="6184555"/>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585D652A-6BDA-14AD-EC28-BE16B8FEE942}"/>
              </a:ext>
            </a:extLst>
          </p:cNvPr>
          <p:cNvSpPr>
            <a:spLocks noGrp="1"/>
          </p:cNvSpPr>
          <p:nvPr>
            <p:ph type="ctrTitle"/>
          </p:nvPr>
        </p:nvSpPr>
        <p:spPr>
          <a:xfrm>
            <a:off x="3581400" y="965580"/>
            <a:ext cx="5204489" cy="3160593"/>
          </a:xfrm>
        </p:spPr>
        <p:txBody>
          <a:bodyPr>
            <a:normAutofit/>
          </a:bodyPr>
          <a:lstStyle/>
          <a:p>
            <a:r>
              <a:rPr lang="en-US" sz="5400">
                <a:solidFill>
                  <a:schemeClr val="bg1"/>
                </a:solidFill>
              </a:rPr>
              <a:t>A Once in a Half Decade Opportunity</a:t>
            </a:r>
          </a:p>
        </p:txBody>
      </p:sp>
      <p:sp>
        <p:nvSpPr>
          <p:cNvPr id="5" name="Subtitle 4">
            <a:extLst>
              <a:ext uri="{FF2B5EF4-FFF2-40B4-BE49-F238E27FC236}">
                <a16:creationId xmlns:a16="http://schemas.microsoft.com/office/drawing/2014/main" id="{BEB6CFE5-50E1-21AF-1983-A6991B8EE357}"/>
              </a:ext>
            </a:extLst>
          </p:cNvPr>
          <p:cNvSpPr>
            <a:spLocks noGrp="1"/>
          </p:cNvSpPr>
          <p:nvPr>
            <p:ph type="subTitle" idx="1"/>
          </p:nvPr>
        </p:nvSpPr>
        <p:spPr>
          <a:xfrm>
            <a:off x="3341625" y="4373001"/>
            <a:ext cx="5438965" cy="1116414"/>
          </a:xfrm>
        </p:spPr>
        <p:txBody>
          <a:bodyPr>
            <a:normAutofit/>
          </a:bodyPr>
          <a:lstStyle/>
          <a:p>
            <a:r>
              <a:rPr lang="en-US" sz="1400" dirty="0">
                <a:solidFill>
                  <a:schemeClr val="bg1"/>
                </a:solidFill>
              </a:rPr>
              <a:t>Have your voice heard on the Gifted Operating Standards</a:t>
            </a:r>
          </a:p>
          <a:p>
            <a:endParaRPr lang="en-US" sz="1400" dirty="0">
              <a:solidFill>
                <a:schemeClr val="bg1"/>
              </a:solidFill>
            </a:endParaRPr>
          </a:p>
          <a:p>
            <a:r>
              <a:rPr lang="en-US" sz="1400" dirty="0">
                <a:solidFill>
                  <a:schemeClr val="bg1"/>
                </a:solidFill>
              </a:rPr>
              <a:t>Maggie Gunnerson</a:t>
            </a:r>
          </a:p>
        </p:txBody>
      </p:sp>
      <p:sp>
        <p:nvSpPr>
          <p:cNvPr id="212" name="Graphic 212">
            <a:extLst>
              <a:ext uri="{FF2B5EF4-FFF2-40B4-BE49-F238E27FC236}">
                <a16:creationId xmlns:a16="http://schemas.microsoft.com/office/drawing/2014/main" id="{4D4C00DC-4DC6-4CD2-9E31-F17E6CEBC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56275" y="97597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14" name="Graphic 212">
            <a:extLst>
              <a:ext uri="{FF2B5EF4-FFF2-40B4-BE49-F238E27FC236}">
                <a16:creationId xmlns:a16="http://schemas.microsoft.com/office/drawing/2014/main" id="{D82AB1B2-7970-42CF-8BF5-567C69E9F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56275" y="97597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nvGrpSpPr>
          <p:cNvPr id="216" name="Graphic 190">
            <a:extLst>
              <a:ext uri="{FF2B5EF4-FFF2-40B4-BE49-F238E27FC236}">
                <a16:creationId xmlns:a16="http://schemas.microsoft.com/office/drawing/2014/main" id="{66FB5A75-BDE2-4F12-A95B-C48788A768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80947" y="1755501"/>
            <a:ext cx="1598829" cy="531293"/>
            <a:chOff x="2504802" y="1755501"/>
            <a:chExt cx="1598829" cy="531293"/>
          </a:xfrm>
          <a:solidFill>
            <a:schemeClr val="bg1"/>
          </a:solidFill>
        </p:grpSpPr>
        <p:sp>
          <p:nvSpPr>
            <p:cNvPr id="217" name="Freeform: Shape 216">
              <a:extLst>
                <a:ext uri="{FF2B5EF4-FFF2-40B4-BE49-F238E27FC236}">
                  <a16:creationId xmlns:a16="http://schemas.microsoft.com/office/drawing/2014/main" id="{DC86CBC8-A814-4C0C-A287-7C549693D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dirty="0"/>
            </a:p>
          </p:txBody>
        </p:sp>
        <p:sp>
          <p:nvSpPr>
            <p:cNvPr id="218" name="Freeform: Shape 217">
              <a:extLst>
                <a:ext uri="{FF2B5EF4-FFF2-40B4-BE49-F238E27FC236}">
                  <a16:creationId xmlns:a16="http://schemas.microsoft.com/office/drawing/2014/main" id="{6AA52F4F-14E6-402F-A196-668B9CA9BC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sp>
        <p:nvSpPr>
          <p:cNvPr id="220" name="Oval 219">
            <a:extLst>
              <a:ext uri="{FF2B5EF4-FFF2-40B4-BE49-F238E27FC236}">
                <a16:creationId xmlns:a16="http://schemas.microsoft.com/office/drawing/2014/main" id="{C10FB9CA-E7FA-462C-B537-F1224ED1AC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9820" y="4236107"/>
            <a:ext cx="510988" cy="510988"/>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22" name="Oval 221">
            <a:extLst>
              <a:ext uri="{FF2B5EF4-FFF2-40B4-BE49-F238E27FC236}">
                <a16:creationId xmlns:a16="http://schemas.microsoft.com/office/drawing/2014/main" id="{D8469AE7-A75B-4F37-850B-EF5974ABE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9820" y="4236107"/>
            <a:ext cx="510988" cy="510988"/>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224" name="Graphic 4">
            <a:extLst>
              <a:ext uri="{FF2B5EF4-FFF2-40B4-BE49-F238E27FC236}">
                <a16:creationId xmlns:a16="http://schemas.microsoft.com/office/drawing/2014/main" id="{63301095-70B2-49AA-8DA9-A35629AD62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97506" y="4175798"/>
            <a:ext cx="1861486" cy="1861665"/>
            <a:chOff x="5734053" y="3067000"/>
            <a:chExt cx="724484" cy="724549"/>
          </a:xfrm>
          <a:solidFill>
            <a:schemeClr val="bg1"/>
          </a:solidFill>
        </p:grpSpPr>
        <p:sp>
          <p:nvSpPr>
            <p:cNvPr id="225" name="Freeform: Shape 224">
              <a:extLst>
                <a:ext uri="{FF2B5EF4-FFF2-40B4-BE49-F238E27FC236}">
                  <a16:creationId xmlns:a16="http://schemas.microsoft.com/office/drawing/2014/main" id="{D218E08C-0BEA-45C2-8C09-4141DDDA0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067000"/>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226" name="Freeform: Shape 225">
              <a:extLst>
                <a:ext uri="{FF2B5EF4-FFF2-40B4-BE49-F238E27FC236}">
                  <a16:creationId xmlns:a16="http://schemas.microsoft.com/office/drawing/2014/main" id="{232F6090-14E0-44C6-B9FC-C91047BCD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227" name="Freeform: Shape 226">
              <a:extLst>
                <a:ext uri="{FF2B5EF4-FFF2-40B4-BE49-F238E27FC236}">
                  <a16:creationId xmlns:a16="http://schemas.microsoft.com/office/drawing/2014/main" id="{FDB9402B-335C-4892-9E7C-C400E95BE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228" name="Freeform: Shape 227">
              <a:extLst>
                <a:ext uri="{FF2B5EF4-FFF2-40B4-BE49-F238E27FC236}">
                  <a16:creationId xmlns:a16="http://schemas.microsoft.com/office/drawing/2014/main" id="{E7A4371D-4448-409A-93F3-0C92E3EBD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229" name="Freeform: Shape 228">
              <a:extLst>
                <a:ext uri="{FF2B5EF4-FFF2-40B4-BE49-F238E27FC236}">
                  <a16:creationId xmlns:a16="http://schemas.microsoft.com/office/drawing/2014/main" id="{780149CB-4B8F-4FD1-AC5E-25670C9EA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230" name="Freeform: Shape 229">
              <a:extLst>
                <a:ext uri="{FF2B5EF4-FFF2-40B4-BE49-F238E27FC236}">
                  <a16:creationId xmlns:a16="http://schemas.microsoft.com/office/drawing/2014/main" id="{92D49A1A-35B0-4620-9D1E-A782A0E97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231" name="Freeform: Shape 230">
              <a:extLst>
                <a:ext uri="{FF2B5EF4-FFF2-40B4-BE49-F238E27FC236}">
                  <a16:creationId xmlns:a16="http://schemas.microsoft.com/office/drawing/2014/main" id="{AFF46F08-B1E4-44C1-BD4A-4191D6EAD9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232" name="Freeform: Shape 231">
              <a:extLst>
                <a:ext uri="{FF2B5EF4-FFF2-40B4-BE49-F238E27FC236}">
                  <a16:creationId xmlns:a16="http://schemas.microsoft.com/office/drawing/2014/main" id="{8DB16610-3D81-4E5C-850D-5D1245C0D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2624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233" name="Freeform: Shape 232">
              <a:extLst>
                <a:ext uri="{FF2B5EF4-FFF2-40B4-BE49-F238E27FC236}">
                  <a16:creationId xmlns:a16="http://schemas.microsoft.com/office/drawing/2014/main" id="{E05501B2-83AC-4299-BE5A-8CA16B408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2624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34" name="Freeform: Shape 233">
              <a:extLst>
                <a:ext uri="{FF2B5EF4-FFF2-40B4-BE49-F238E27FC236}">
                  <a16:creationId xmlns:a16="http://schemas.microsoft.com/office/drawing/2014/main" id="{07CF1B90-3B3A-403E-A94F-8B82945D07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35" name="Freeform: Shape 234">
              <a:extLst>
                <a:ext uri="{FF2B5EF4-FFF2-40B4-BE49-F238E27FC236}">
                  <a16:creationId xmlns:a16="http://schemas.microsoft.com/office/drawing/2014/main" id="{56A1CBA9-4AC1-4C42-9429-3FF31DF282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36" name="Freeform: Shape 235">
              <a:extLst>
                <a:ext uri="{FF2B5EF4-FFF2-40B4-BE49-F238E27FC236}">
                  <a16:creationId xmlns:a16="http://schemas.microsoft.com/office/drawing/2014/main" id="{21318D9B-FD39-402A-ADFA-0E6CC789A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37" name="Freeform: Shape 236">
              <a:extLst>
                <a:ext uri="{FF2B5EF4-FFF2-40B4-BE49-F238E27FC236}">
                  <a16:creationId xmlns:a16="http://schemas.microsoft.com/office/drawing/2014/main" id="{333FB08F-B346-47C0-A7CD-1DE53E6C0D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12624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238" name="Freeform: Shape 237">
              <a:extLst>
                <a:ext uri="{FF2B5EF4-FFF2-40B4-BE49-F238E27FC236}">
                  <a16:creationId xmlns:a16="http://schemas.microsoft.com/office/drawing/2014/main" id="{893AD6F2-6408-4A8E-9749-CB7388EF3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39" name="Freeform: Shape 238">
              <a:extLst>
                <a:ext uri="{FF2B5EF4-FFF2-40B4-BE49-F238E27FC236}">
                  <a16:creationId xmlns:a16="http://schemas.microsoft.com/office/drawing/2014/main" id="{715D9D2F-1568-4BE3-A54A-69F52492B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85393"/>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240" name="Freeform: Shape 239">
              <a:extLst>
                <a:ext uri="{FF2B5EF4-FFF2-40B4-BE49-F238E27FC236}">
                  <a16:creationId xmlns:a16="http://schemas.microsoft.com/office/drawing/2014/main" id="{9AB547A7-0D80-491F-98B4-C6B7CC4FC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241" name="Freeform: Shape 240">
              <a:extLst>
                <a:ext uri="{FF2B5EF4-FFF2-40B4-BE49-F238E27FC236}">
                  <a16:creationId xmlns:a16="http://schemas.microsoft.com/office/drawing/2014/main" id="{7E2693CD-DAF5-4B26-9A2F-17673BF318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42" name="Freeform: Shape 241">
              <a:extLst>
                <a:ext uri="{FF2B5EF4-FFF2-40B4-BE49-F238E27FC236}">
                  <a16:creationId xmlns:a16="http://schemas.microsoft.com/office/drawing/2014/main" id="{A96EEE12-952A-4693-B161-D7071D601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43" name="Freeform: Shape 242">
              <a:extLst>
                <a:ext uri="{FF2B5EF4-FFF2-40B4-BE49-F238E27FC236}">
                  <a16:creationId xmlns:a16="http://schemas.microsoft.com/office/drawing/2014/main" id="{F4228DCC-1611-4BDC-90AA-231F67EB1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44" name="Freeform: Shape 243">
              <a:extLst>
                <a:ext uri="{FF2B5EF4-FFF2-40B4-BE49-F238E27FC236}">
                  <a16:creationId xmlns:a16="http://schemas.microsoft.com/office/drawing/2014/main" id="{DA163C3C-D3DF-461F-B6A8-90C7C227D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245" name="Freeform: Shape 244">
              <a:extLst>
                <a:ext uri="{FF2B5EF4-FFF2-40B4-BE49-F238E27FC236}">
                  <a16:creationId xmlns:a16="http://schemas.microsoft.com/office/drawing/2014/main" id="{4D021D29-2980-41C3-AB83-DA93C105BC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46" name="Freeform: Shape 245">
              <a:extLst>
                <a:ext uri="{FF2B5EF4-FFF2-40B4-BE49-F238E27FC236}">
                  <a16:creationId xmlns:a16="http://schemas.microsoft.com/office/drawing/2014/main" id="{AC09C1FA-1A9D-49A7-9D73-8B777140A3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244637"/>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247" name="Freeform: Shape 246">
              <a:extLst>
                <a:ext uri="{FF2B5EF4-FFF2-40B4-BE49-F238E27FC236}">
                  <a16:creationId xmlns:a16="http://schemas.microsoft.com/office/drawing/2014/main" id="{0B8D8CD4-7B9B-48A5-BC59-0CB859354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24463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48" name="Freeform: Shape 247">
              <a:extLst>
                <a:ext uri="{FF2B5EF4-FFF2-40B4-BE49-F238E27FC236}">
                  <a16:creationId xmlns:a16="http://schemas.microsoft.com/office/drawing/2014/main" id="{224D0A27-A8B0-4020-9399-24127726E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49" name="Freeform: Shape 248">
              <a:extLst>
                <a:ext uri="{FF2B5EF4-FFF2-40B4-BE49-F238E27FC236}">
                  <a16:creationId xmlns:a16="http://schemas.microsoft.com/office/drawing/2014/main" id="{168E8EBA-9F8C-4650-B9BE-38A0A56BCF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50" name="Freeform: Shape 249">
              <a:extLst>
                <a:ext uri="{FF2B5EF4-FFF2-40B4-BE49-F238E27FC236}">
                  <a16:creationId xmlns:a16="http://schemas.microsoft.com/office/drawing/2014/main" id="{6A460BB3-2605-4AA2-AE1D-B9FB61EBF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51" name="Freeform: Shape 250">
              <a:extLst>
                <a:ext uri="{FF2B5EF4-FFF2-40B4-BE49-F238E27FC236}">
                  <a16:creationId xmlns:a16="http://schemas.microsoft.com/office/drawing/2014/main" id="{1E2E38EE-DBBE-4CC1-9498-E7193E1B28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244637"/>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52" name="Freeform: Shape 251">
              <a:extLst>
                <a:ext uri="{FF2B5EF4-FFF2-40B4-BE49-F238E27FC236}">
                  <a16:creationId xmlns:a16="http://schemas.microsoft.com/office/drawing/2014/main" id="{BF191D5C-7D2A-4408-A8F2-389D2360F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53" name="Freeform: Shape 252">
              <a:extLst>
                <a:ext uri="{FF2B5EF4-FFF2-40B4-BE49-F238E27FC236}">
                  <a16:creationId xmlns:a16="http://schemas.microsoft.com/office/drawing/2014/main" id="{08F7193B-B379-4921-9F17-1841D50611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03786"/>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254" name="Freeform: Shape 253">
              <a:extLst>
                <a:ext uri="{FF2B5EF4-FFF2-40B4-BE49-F238E27FC236}">
                  <a16:creationId xmlns:a16="http://schemas.microsoft.com/office/drawing/2014/main" id="{B4C5E53C-6003-4F74-B1CA-C7EA1E4993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55" name="Freeform: Shape 254">
              <a:extLst>
                <a:ext uri="{FF2B5EF4-FFF2-40B4-BE49-F238E27FC236}">
                  <a16:creationId xmlns:a16="http://schemas.microsoft.com/office/drawing/2014/main" id="{CB97B2B1-1CF5-46A5-940D-AB8F57F59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56" name="Freeform: Shape 255">
              <a:extLst>
                <a:ext uri="{FF2B5EF4-FFF2-40B4-BE49-F238E27FC236}">
                  <a16:creationId xmlns:a16="http://schemas.microsoft.com/office/drawing/2014/main" id="{0783F4F1-D8CE-4453-B79B-AD976E272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57" name="Freeform: Shape 256">
              <a:extLst>
                <a:ext uri="{FF2B5EF4-FFF2-40B4-BE49-F238E27FC236}">
                  <a16:creationId xmlns:a16="http://schemas.microsoft.com/office/drawing/2014/main" id="{06A7A4C9-F24F-4F00-A2FA-29E788A09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58" name="Freeform: Shape 257">
              <a:extLst>
                <a:ext uri="{FF2B5EF4-FFF2-40B4-BE49-F238E27FC236}">
                  <a16:creationId xmlns:a16="http://schemas.microsoft.com/office/drawing/2014/main" id="{EB694A32-59D6-46E3-8CE4-E4C485C2CB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03786"/>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59" name="Freeform: Shape 258">
              <a:extLst>
                <a:ext uri="{FF2B5EF4-FFF2-40B4-BE49-F238E27FC236}">
                  <a16:creationId xmlns:a16="http://schemas.microsoft.com/office/drawing/2014/main" id="{983EBB4C-28FF-41C6-90D6-5F30FC0868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60" name="Freeform: Shape 259">
              <a:extLst>
                <a:ext uri="{FF2B5EF4-FFF2-40B4-BE49-F238E27FC236}">
                  <a16:creationId xmlns:a16="http://schemas.microsoft.com/office/drawing/2014/main" id="{0707659D-8AE9-49B5-AB29-ECC099F495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63031"/>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261" name="Freeform: Shape 260">
              <a:extLst>
                <a:ext uri="{FF2B5EF4-FFF2-40B4-BE49-F238E27FC236}">
                  <a16:creationId xmlns:a16="http://schemas.microsoft.com/office/drawing/2014/main" id="{5C987ECC-9573-46EA-9C4A-7C3CAE39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6302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62" name="Freeform: Shape 261">
              <a:extLst>
                <a:ext uri="{FF2B5EF4-FFF2-40B4-BE49-F238E27FC236}">
                  <a16:creationId xmlns:a16="http://schemas.microsoft.com/office/drawing/2014/main" id="{4DAF6708-18C2-4082-B024-6CEA32AE0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63" name="Freeform: Shape 262">
              <a:extLst>
                <a:ext uri="{FF2B5EF4-FFF2-40B4-BE49-F238E27FC236}">
                  <a16:creationId xmlns:a16="http://schemas.microsoft.com/office/drawing/2014/main" id="{72CBB5AE-39E2-4D9B-A834-64D31B0032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64" name="Freeform: Shape 263">
              <a:extLst>
                <a:ext uri="{FF2B5EF4-FFF2-40B4-BE49-F238E27FC236}">
                  <a16:creationId xmlns:a16="http://schemas.microsoft.com/office/drawing/2014/main" id="{4592DE98-77BF-4E8E-AEB4-1934207BAE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65" name="Freeform: Shape 264">
              <a:extLst>
                <a:ext uri="{FF2B5EF4-FFF2-40B4-BE49-F238E27FC236}">
                  <a16:creationId xmlns:a16="http://schemas.microsoft.com/office/drawing/2014/main" id="{5AF5D9A0-BA94-4D2B-8479-26C55355B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63031"/>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66" name="Freeform: Shape 265">
              <a:extLst>
                <a:ext uri="{FF2B5EF4-FFF2-40B4-BE49-F238E27FC236}">
                  <a16:creationId xmlns:a16="http://schemas.microsoft.com/office/drawing/2014/main" id="{2CAA6A8E-7ACF-4EF7-AAD6-734A009DC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67" name="Freeform: Shape 266">
              <a:extLst>
                <a:ext uri="{FF2B5EF4-FFF2-40B4-BE49-F238E27FC236}">
                  <a16:creationId xmlns:a16="http://schemas.microsoft.com/office/drawing/2014/main" id="{D3DD3695-F212-4BAD-BBB3-EC1F62474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22181"/>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268" name="Freeform: Shape 267">
              <a:extLst>
                <a:ext uri="{FF2B5EF4-FFF2-40B4-BE49-F238E27FC236}">
                  <a16:creationId xmlns:a16="http://schemas.microsoft.com/office/drawing/2014/main" id="{AB1B3ECB-7594-4C5C-B62B-E686C0A89E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221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69" name="Freeform: Shape 268">
              <a:extLst>
                <a:ext uri="{FF2B5EF4-FFF2-40B4-BE49-F238E27FC236}">
                  <a16:creationId xmlns:a16="http://schemas.microsoft.com/office/drawing/2014/main" id="{5EE54C3C-D9E5-4782-B8F6-058EB2D63E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70" name="Freeform: Shape 269">
              <a:extLst>
                <a:ext uri="{FF2B5EF4-FFF2-40B4-BE49-F238E27FC236}">
                  <a16:creationId xmlns:a16="http://schemas.microsoft.com/office/drawing/2014/main" id="{EAE78EEE-DC43-44E1-AB47-ACB80F94B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71" name="Freeform: Shape 270">
              <a:extLst>
                <a:ext uri="{FF2B5EF4-FFF2-40B4-BE49-F238E27FC236}">
                  <a16:creationId xmlns:a16="http://schemas.microsoft.com/office/drawing/2014/main" id="{847D67EF-1141-4582-866E-FE02FB2360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72" name="Freeform: Shape 271">
              <a:extLst>
                <a:ext uri="{FF2B5EF4-FFF2-40B4-BE49-F238E27FC236}">
                  <a16:creationId xmlns:a16="http://schemas.microsoft.com/office/drawing/2014/main" id="{99ECC931-60A1-4628-A34B-4B68DA3CC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422181"/>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73" name="Freeform: Shape 272">
              <a:extLst>
                <a:ext uri="{FF2B5EF4-FFF2-40B4-BE49-F238E27FC236}">
                  <a16:creationId xmlns:a16="http://schemas.microsoft.com/office/drawing/2014/main" id="{A587D2BE-3417-44AE-BEEF-57F88CECB4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74" name="Freeform: Shape 273">
              <a:extLst>
                <a:ext uri="{FF2B5EF4-FFF2-40B4-BE49-F238E27FC236}">
                  <a16:creationId xmlns:a16="http://schemas.microsoft.com/office/drawing/2014/main" id="{FCEB2ED3-A08D-4286-B75D-893289F3F3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275" name="Freeform: Shape 274">
              <a:extLst>
                <a:ext uri="{FF2B5EF4-FFF2-40B4-BE49-F238E27FC236}">
                  <a16:creationId xmlns:a16="http://schemas.microsoft.com/office/drawing/2014/main" id="{7C7DB7BB-8173-4377-85B0-032B7BDAB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276" name="Freeform: Shape 275">
              <a:extLst>
                <a:ext uri="{FF2B5EF4-FFF2-40B4-BE49-F238E27FC236}">
                  <a16:creationId xmlns:a16="http://schemas.microsoft.com/office/drawing/2014/main" id="{93EF69B4-3F48-4509-8BF8-926E23BC1D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067000"/>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277" name="Freeform: Shape 276">
              <a:extLst>
                <a:ext uri="{FF2B5EF4-FFF2-40B4-BE49-F238E27FC236}">
                  <a16:creationId xmlns:a16="http://schemas.microsoft.com/office/drawing/2014/main" id="{C1A86650-1EF5-46E3-885D-96985105A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278" name="Freeform: Shape 277">
              <a:extLst>
                <a:ext uri="{FF2B5EF4-FFF2-40B4-BE49-F238E27FC236}">
                  <a16:creationId xmlns:a16="http://schemas.microsoft.com/office/drawing/2014/main" id="{47EBBDE2-BD90-481F-A671-34E2186FB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279" name="Freeform: Shape 278">
              <a:extLst>
                <a:ext uri="{FF2B5EF4-FFF2-40B4-BE49-F238E27FC236}">
                  <a16:creationId xmlns:a16="http://schemas.microsoft.com/office/drawing/2014/main" id="{87DAF1CB-838D-4C5C-8FB7-76BF677FEB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280" name="Freeform: Shape 279">
              <a:extLst>
                <a:ext uri="{FF2B5EF4-FFF2-40B4-BE49-F238E27FC236}">
                  <a16:creationId xmlns:a16="http://schemas.microsoft.com/office/drawing/2014/main" id="{64573DA8-D2F3-4644-AC79-83843615C4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2624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81" name="Freeform: Shape 280">
              <a:extLst>
                <a:ext uri="{FF2B5EF4-FFF2-40B4-BE49-F238E27FC236}">
                  <a16:creationId xmlns:a16="http://schemas.microsoft.com/office/drawing/2014/main" id="{41AB53B8-0D5C-44BD-A2A9-ABBF659E1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82" name="Freeform: Shape 281">
              <a:extLst>
                <a:ext uri="{FF2B5EF4-FFF2-40B4-BE49-F238E27FC236}">
                  <a16:creationId xmlns:a16="http://schemas.microsoft.com/office/drawing/2014/main" id="{29B7FA60-B453-4877-8D47-CA1209DF9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2624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283" name="Freeform: Shape 282">
              <a:extLst>
                <a:ext uri="{FF2B5EF4-FFF2-40B4-BE49-F238E27FC236}">
                  <a16:creationId xmlns:a16="http://schemas.microsoft.com/office/drawing/2014/main" id="{7A6D2414-BCCC-40E8-B990-47642EFE96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84" name="Freeform: Shape 283">
              <a:extLst>
                <a:ext uri="{FF2B5EF4-FFF2-40B4-BE49-F238E27FC236}">
                  <a16:creationId xmlns:a16="http://schemas.microsoft.com/office/drawing/2014/main" id="{B0F37C2B-B7E6-420D-AD39-3AE4A2FBE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2624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285" name="Freeform: Shape 284">
              <a:extLst>
                <a:ext uri="{FF2B5EF4-FFF2-40B4-BE49-F238E27FC236}">
                  <a16:creationId xmlns:a16="http://schemas.microsoft.com/office/drawing/2014/main" id="{F6417E45-D7FC-40B8-AD49-941B28D18C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2624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286" name="Freeform: Shape 285">
              <a:extLst>
                <a:ext uri="{FF2B5EF4-FFF2-40B4-BE49-F238E27FC236}">
                  <a16:creationId xmlns:a16="http://schemas.microsoft.com/office/drawing/2014/main" id="{2A8D1963-0C59-476C-AAFA-A7AF4FF50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8539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87" name="Freeform: Shape 286">
              <a:extLst>
                <a:ext uri="{FF2B5EF4-FFF2-40B4-BE49-F238E27FC236}">
                  <a16:creationId xmlns:a16="http://schemas.microsoft.com/office/drawing/2014/main" id="{6BE777A9-EC29-46FC-AD21-AC7FD89B13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88" name="Freeform: Shape 287">
              <a:extLst>
                <a:ext uri="{FF2B5EF4-FFF2-40B4-BE49-F238E27FC236}">
                  <a16:creationId xmlns:a16="http://schemas.microsoft.com/office/drawing/2014/main" id="{C63BA1CE-93FB-42C7-8381-765E500232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8539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289" name="Freeform: Shape 288">
              <a:extLst>
                <a:ext uri="{FF2B5EF4-FFF2-40B4-BE49-F238E27FC236}">
                  <a16:creationId xmlns:a16="http://schemas.microsoft.com/office/drawing/2014/main" id="{7F30F275-ADC8-4FD1-8B4B-673B37517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90" name="Freeform: Shape 289">
              <a:extLst>
                <a:ext uri="{FF2B5EF4-FFF2-40B4-BE49-F238E27FC236}">
                  <a16:creationId xmlns:a16="http://schemas.microsoft.com/office/drawing/2014/main" id="{DB20529C-F2DD-4607-8DEE-19A932968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291" name="Freeform: Shape 290">
              <a:extLst>
                <a:ext uri="{FF2B5EF4-FFF2-40B4-BE49-F238E27FC236}">
                  <a16:creationId xmlns:a16="http://schemas.microsoft.com/office/drawing/2014/main" id="{B8029A9A-DFF9-49CE-8CEE-95A6695F3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85391"/>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292" name="Freeform: Shape 291">
              <a:extLst>
                <a:ext uri="{FF2B5EF4-FFF2-40B4-BE49-F238E27FC236}">
                  <a16:creationId xmlns:a16="http://schemas.microsoft.com/office/drawing/2014/main" id="{6822C2EC-B05D-4CE6-9D59-164769D0E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244634"/>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93" name="Freeform: Shape 292">
              <a:extLst>
                <a:ext uri="{FF2B5EF4-FFF2-40B4-BE49-F238E27FC236}">
                  <a16:creationId xmlns:a16="http://schemas.microsoft.com/office/drawing/2014/main" id="{53A0760F-F576-4A97-94AF-8BBE590844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94" name="Freeform: Shape 293">
              <a:extLst>
                <a:ext uri="{FF2B5EF4-FFF2-40B4-BE49-F238E27FC236}">
                  <a16:creationId xmlns:a16="http://schemas.microsoft.com/office/drawing/2014/main" id="{CA76721C-646A-4910-AD1A-BE6B6776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244634"/>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295" name="Freeform: Shape 294">
              <a:extLst>
                <a:ext uri="{FF2B5EF4-FFF2-40B4-BE49-F238E27FC236}">
                  <a16:creationId xmlns:a16="http://schemas.microsoft.com/office/drawing/2014/main" id="{065D4766-CAEC-4074-A9E2-6110A1238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96" name="Freeform: Shape 295">
              <a:extLst>
                <a:ext uri="{FF2B5EF4-FFF2-40B4-BE49-F238E27FC236}">
                  <a16:creationId xmlns:a16="http://schemas.microsoft.com/office/drawing/2014/main" id="{4F1A0AC6-319D-49D8-A4FB-17A70E8E8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297" name="Freeform: Shape 296">
              <a:extLst>
                <a:ext uri="{FF2B5EF4-FFF2-40B4-BE49-F238E27FC236}">
                  <a16:creationId xmlns:a16="http://schemas.microsoft.com/office/drawing/2014/main" id="{79502B48-2B92-45BF-B9AC-1102B38078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24463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98" name="Freeform: Shape 297">
              <a:extLst>
                <a:ext uri="{FF2B5EF4-FFF2-40B4-BE49-F238E27FC236}">
                  <a16:creationId xmlns:a16="http://schemas.microsoft.com/office/drawing/2014/main" id="{6363AFA7-321F-431C-B2FD-ADCB4D24BD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99" name="Freeform: Shape 298">
              <a:extLst>
                <a:ext uri="{FF2B5EF4-FFF2-40B4-BE49-F238E27FC236}">
                  <a16:creationId xmlns:a16="http://schemas.microsoft.com/office/drawing/2014/main" id="{33EDDE1B-7379-4973-8CFD-F3C737104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00" name="Freeform: Shape 299">
              <a:extLst>
                <a:ext uri="{FF2B5EF4-FFF2-40B4-BE49-F238E27FC236}">
                  <a16:creationId xmlns:a16="http://schemas.microsoft.com/office/drawing/2014/main" id="{1F20B58A-2DB8-46B2-9E93-9C8C817DC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0378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301" name="Freeform: Shape 300">
              <a:extLst>
                <a:ext uri="{FF2B5EF4-FFF2-40B4-BE49-F238E27FC236}">
                  <a16:creationId xmlns:a16="http://schemas.microsoft.com/office/drawing/2014/main" id="{A5A3EF12-3DA1-4505-A44B-1B9634887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02" name="Freeform: Shape 301">
              <a:extLst>
                <a:ext uri="{FF2B5EF4-FFF2-40B4-BE49-F238E27FC236}">
                  <a16:creationId xmlns:a16="http://schemas.microsoft.com/office/drawing/2014/main" id="{5B08812B-9264-47E7-8EC8-1233869F6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303" name="Freeform: Shape 302">
              <a:extLst>
                <a:ext uri="{FF2B5EF4-FFF2-40B4-BE49-F238E27FC236}">
                  <a16:creationId xmlns:a16="http://schemas.microsoft.com/office/drawing/2014/main" id="{2A29F226-A243-410B-BEE4-EBA9DD76F8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0378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04" name="Freeform: Shape 303">
              <a:extLst>
                <a:ext uri="{FF2B5EF4-FFF2-40B4-BE49-F238E27FC236}">
                  <a16:creationId xmlns:a16="http://schemas.microsoft.com/office/drawing/2014/main" id="{9DF57348-F837-475C-A7AA-3C7210041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63028"/>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05" name="Freeform: Shape 304">
              <a:extLst>
                <a:ext uri="{FF2B5EF4-FFF2-40B4-BE49-F238E27FC236}">
                  <a16:creationId xmlns:a16="http://schemas.microsoft.com/office/drawing/2014/main" id="{1E41B89A-9A45-4947-ADB0-940040049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06" name="Freeform: Shape 305">
              <a:extLst>
                <a:ext uri="{FF2B5EF4-FFF2-40B4-BE49-F238E27FC236}">
                  <a16:creationId xmlns:a16="http://schemas.microsoft.com/office/drawing/2014/main" id="{6C1F1525-32BC-46E1-84E6-C2BB88730B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63028"/>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307" name="Freeform: Shape 306">
              <a:extLst>
                <a:ext uri="{FF2B5EF4-FFF2-40B4-BE49-F238E27FC236}">
                  <a16:creationId xmlns:a16="http://schemas.microsoft.com/office/drawing/2014/main" id="{C73A8972-BA44-40C6-B045-83E78C4D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08" name="Freeform: Shape 307">
              <a:extLst>
                <a:ext uri="{FF2B5EF4-FFF2-40B4-BE49-F238E27FC236}">
                  <a16:creationId xmlns:a16="http://schemas.microsoft.com/office/drawing/2014/main" id="{C196E956-03D1-4F79-826A-A2F5E3DEF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6302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309" name="Freeform: Shape 308">
              <a:extLst>
                <a:ext uri="{FF2B5EF4-FFF2-40B4-BE49-F238E27FC236}">
                  <a16:creationId xmlns:a16="http://schemas.microsoft.com/office/drawing/2014/main" id="{ADA7B07B-EAC8-4FA5-B14F-3ABF8BA7A2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63029"/>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10" name="Freeform: Shape 309">
              <a:extLst>
                <a:ext uri="{FF2B5EF4-FFF2-40B4-BE49-F238E27FC236}">
                  <a16:creationId xmlns:a16="http://schemas.microsoft.com/office/drawing/2014/main" id="{93C28672-FF9E-4FE0-AC47-2FDD26CD75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42217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11" name="Freeform: Shape 310">
              <a:extLst>
                <a:ext uri="{FF2B5EF4-FFF2-40B4-BE49-F238E27FC236}">
                  <a16:creationId xmlns:a16="http://schemas.microsoft.com/office/drawing/2014/main" id="{E347BAB3-EA9C-4ADD-AE5E-28F2E3C538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4221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12" name="Freeform: Shape 311">
              <a:extLst>
                <a:ext uri="{FF2B5EF4-FFF2-40B4-BE49-F238E27FC236}">
                  <a16:creationId xmlns:a16="http://schemas.microsoft.com/office/drawing/2014/main" id="{321920C4-EE31-4F03-A0D5-A280D3F4B1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42217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313" name="Freeform: Shape 312">
              <a:extLst>
                <a:ext uri="{FF2B5EF4-FFF2-40B4-BE49-F238E27FC236}">
                  <a16:creationId xmlns:a16="http://schemas.microsoft.com/office/drawing/2014/main" id="{6EBB3D05-4C78-4F10-8D03-8909DBCFB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42217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14" name="Freeform: Shape 313">
              <a:extLst>
                <a:ext uri="{FF2B5EF4-FFF2-40B4-BE49-F238E27FC236}">
                  <a16:creationId xmlns:a16="http://schemas.microsoft.com/office/drawing/2014/main" id="{FC65F531-84E4-463F-8791-EB6EDFA63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4221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315" name="Freeform: Shape 314">
              <a:extLst>
                <a:ext uri="{FF2B5EF4-FFF2-40B4-BE49-F238E27FC236}">
                  <a16:creationId xmlns:a16="http://schemas.microsoft.com/office/drawing/2014/main" id="{A63BB6A3-D482-43F2-9F5F-20E163CC44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16" name="Freeform: Shape 315">
              <a:extLst>
                <a:ext uri="{FF2B5EF4-FFF2-40B4-BE49-F238E27FC236}">
                  <a16:creationId xmlns:a16="http://schemas.microsoft.com/office/drawing/2014/main" id="{ABDCCD34-EB5D-4194-8A28-1424E98AE4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81330"/>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317" name="Freeform: Shape 316">
              <a:extLst>
                <a:ext uri="{FF2B5EF4-FFF2-40B4-BE49-F238E27FC236}">
                  <a16:creationId xmlns:a16="http://schemas.microsoft.com/office/drawing/2014/main" id="{F058544E-163D-4FFF-9A69-0B3A3F2D66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318" name="Freeform: Shape 317">
              <a:extLst>
                <a:ext uri="{FF2B5EF4-FFF2-40B4-BE49-F238E27FC236}">
                  <a16:creationId xmlns:a16="http://schemas.microsoft.com/office/drawing/2014/main" id="{11041486-0577-4F0E-8DD5-5E20E26729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19" name="Freeform: Shape 318">
              <a:extLst>
                <a:ext uri="{FF2B5EF4-FFF2-40B4-BE49-F238E27FC236}">
                  <a16:creationId xmlns:a16="http://schemas.microsoft.com/office/drawing/2014/main" id="{71D11099-C84E-43AC-9F20-92460E170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20" name="Freeform: Shape 319">
              <a:extLst>
                <a:ext uri="{FF2B5EF4-FFF2-40B4-BE49-F238E27FC236}">
                  <a16:creationId xmlns:a16="http://schemas.microsoft.com/office/drawing/2014/main" id="{E598FB87-8AFF-4C56-9E2C-776F4641E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21" name="Freeform: Shape 320">
              <a:extLst>
                <a:ext uri="{FF2B5EF4-FFF2-40B4-BE49-F238E27FC236}">
                  <a16:creationId xmlns:a16="http://schemas.microsoft.com/office/drawing/2014/main" id="{7701E761-16DE-4350-9718-DD81B37FB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322" name="Freeform: Shape 321">
              <a:extLst>
                <a:ext uri="{FF2B5EF4-FFF2-40B4-BE49-F238E27FC236}">
                  <a16:creationId xmlns:a16="http://schemas.microsoft.com/office/drawing/2014/main" id="{552E747F-E415-4348-A11A-4CABCB64B5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23" name="Freeform: Shape 322">
              <a:extLst>
                <a:ext uri="{FF2B5EF4-FFF2-40B4-BE49-F238E27FC236}">
                  <a16:creationId xmlns:a16="http://schemas.microsoft.com/office/drawing/2014/main" id="{C6472F13-E6DE-4469-9563-F478261B6E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4057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324" name="Freeform: Shape 323">
              <a:extLst>
                <a:ext uri="{FF2B5EF4-FFF2-40B4-BE49-F238E27FC236}">
                  <a16:creationId xmlns:a16="http://schemas.microsoft.com/office/drawing/2014/main" id="{5C72FE15-910B-4622-A14C-AFA2DFCC02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325" name="Freeform: Shape 324">
              <a:extLst>
                <a:ext uri="{FF2B5EF4-FFF2-40B4-BE49-F238E27FC236}">
                  <a16:creationId xmlns:a16="http://schemas.microsoft.com/office/drawing/2014/main" id="{BAB8F759-DEFA-4D35-B76E-6D3034FB77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26" name="Freeform: Shape 325">
              <a:extLst>
                <a:ext uri="{FF2B5EF4-FFF2-40B4-BE49-F238E27FC236}">
                  <a16:creationId xmlns:a16="http://schemas.microsoft.com/office/drawing/2014/main" id="{A1BBCEBD-DCE2-4354-B878-49ABEC367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27" name="Freeform: Shape 326">
              <a:extLst>
                <a:ext uri="{FF2B5EF4-FFF2-40B4-BE49-F238E27FC236}">
                  <a16:creationId xmlns:a16="http://schemas.microsoft.com/office/drawing/2014/main" id="{2CBB3A18-0021-403F-8E24-8805829B4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28" name="Freeform: Shape 327">
              <a:extLst>
                <a:ext uri="{FF2B5EF4-FFF2-40B4-BE49-F238E27FC236}">
                  <a16:creationId xmlns:a16="http://schemas.microsoft.com/office/drawing/2014/main" id="{8FDF7AAC-1EC6-4409-90AB-DBB984883D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329" name="Freeform: Shape 328">
              <a:extLst>
                <a:ext uri="{FF2B5EF4-FFF2-40B4-BE49-F238E27FC236}">
                  <a16:creationId xmlns:a16="http://schemas.microsoft.com/office/drawing/2014/main" id="{5B9999E8-7D25-4049-8328-685B556DC6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30" name="Freeform: Shape 329">
              <a:extLst>
                <a:ext uri="{FF2B5EF4-FFF2-40B4-BE49-F238E27FC236}">
                  <a16:creationId xmlns:a16="http://schemas.microsoft.com/office/drawing/2014/main" id="{E77FC8A9-DEAE-424D-B460-12E0F3268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997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331" name="Freeform: Shape 330">
              <a:extLst>
                <a:ext uri="{FF2B5EF4-FFF2-40B4-BE49-F238E27FC236}">
                  <a16:creationId xmlns:a16="http://schemas.microsoft.com/office/drawing/2014/main" id="{54F9C69A-0DCF-444A-B970-32B4120483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997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32" name="Freeform: Shape 331">
              <a:extLst>
                <a:ext uri="{FF2B5EF4-FFF2-40B4-BE49-F238E27FC236}">
                  <a16:creationId xmlns:a16="http://schemas.microsoft.com/office/drawing/2014/main" id="{8BD94DDA-54FF-48EE-9DAC-C0EA6F91D4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33" name="Freeform: Shape 332">
              <a:extLst>
                <a:ext uri="{FF2B5EF4-FFF2-40B4-BE49-F238E27FC236}">
                  <a16:creationId xmlns:a16="http://schemas.microsoft.com/office/drawing/2014/main" id="{E18A6989-0132-4CB7-BB68-EEBC4E080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34" name="Freeform: Shape 333">
              <a:extLst>
                <a:ext uri="{FF2B5EF4-FFF2-40B4-BE49-F238E27FC236}">
                  <a16:creationId xmlns:a16="http://schemas.microsoft.com/office/drawing/2014/main" id="{A1357332-D19F-4C2B-B474-21D5539B9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35" name="Freeform: Shape 334">
              <a:extLst>
                <a:ext uri="{FF2B5EF4-FFF2-40B4-BE49-F238E27FC236}">
                  <a16:creationId xmlns:a16="http://schemas.microsoft.com/office/drawing/2014/main" id="{295C7590-8B80-428C-95A9-638B26542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5997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36" name="Freeform: Shape 335">
              <a:extLst>
                <a:ext uri="{FF2B5EF4-FFF2-40B4-BE49-F238E27FC236}">
                  <a16:creationId xmlns:a16="http://schemas.microsoft.com/office/drawing/2014/main" id="{CA0E8A31-7520-4726-9D96-43BA87407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37" name="Freeform: Shape 336">
              <a:extLst>
                <a:ext uri="{FF2B5EF4-FFF2-40B4-BE49-F238E27FC236}">
                  <a16:creationId xmlns:a16="http://schemas.microsoft.com/office/drawing/2014/main" id="{9407EEE0-5D8E-4CCC-A91B-0CB523227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3" y="365896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338" name="Freeform: Shape 337">
              <a:extLst>
                <a:ext uri="{FF2B5EF4-FFF2-40B4-BE49-F238E27FC236}">
                  <a16:creationId xmlns:a16="http://schemas.microsoft.com/office/drawing/2014/main" id="{3799DFCC-868B-4257-B530-8E8D616CC5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99" y="365896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39" name="Freeform: Shape 338">
              <a:extLst>
                <a:ext uri="{FF2B5EF4-FFF2-40B4-BE49-F238E27FC236}">
                  <a16:creationId xmlns:a16="http://schemas.microsoft.com/office/drawing/2014/main" id="{F7F5EEB5-FE82-45A8-97C4-88460ABA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49"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40" name="Freeform: Shape 339">
              <a:extLst>
                <a:ext uri="{FF2B5EF4-FFF2-40B4-BE49-F238E27FC236}">
                  <a16:creationId xmlns:a16="http://schemas.microsoft.com/office/drawing/2014/main" id="{CD76E4C7-EB07-499D-9BC3-FF39C8B61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41" name="Freeform: Shape 340">
              <a:extLst>
                <a:ext uri="{FF2B5EF4-FFF2-40B4-BE49-F238E27FC236}">
                  <a16:creationId xmlns:a16="http://schemas.microsoft.com/office/drawing/2014/main" id="{86EFDF8D-E5F7-4EB8-B8DA-3CC7E21D88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42" name="Freeform: Shape 341">
              <a:extLst>
                <a:ext uri="{FF2B5EF4-FFF2-40B4-BE49-F238E27FC236}">
                  <a16:creationId xmlns:a16="http://schemas.microsoft.com/office/drawing/2014/main" id="{2CA6506B-EACA-4FB2-81AB-E028F44786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0" y="365896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43" name="Freeform: Shape 342">
              <a:extLst>
                <a:ext uri="{FF2B5EF4-FFF2-40B4-BE49-F238E27FC236}">
                  <a16:creationId xmlns:a16="http://schemas.microsoft.com/office/drawing/2014/main" id="{193E4771-2787-4901-93D8-7E90F3F479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44" name="Freeform: Shape 343">
              <a:extLst>
                <a:ext uri="{FF2B5EF4-FFF2-40B4-BE49-F238E27FC236}">
                  <a16:creationId xmlns:a16="http://schemas.microsoft.com/office/drawing/2014/main" id="{0EA31773-15F1-4605-8787-6891ABB21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71811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345" name="Freeform: Shape 344">
              <a:extLst>
                <a:ext uri="{FF2B5EF4-FFF2-40B4-BE49-F238E27FC236}">
                  <a16:creationId xmlns:a16="http://schemas.microsoft.com/office/drawing/2014/main" id="{1302C213-2CD5-4168-9534-111E6E81A8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71811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46" name="Freeform: Shape 345">
              <a:extLst>
                <a:ext uri="{FF2B5EF4-FFF2-40B4-BE49-F238E27FC236}">
                  <a16:creationId xmlns:a16="http://schemas.microsoft.com/office/drawing/2014/main" id="{B9B36C24-2336-41FD-BAC4-6CD69DFD5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47" name="Freeform: Shape 346">
              <a:extLst>
                <a:ext uri="{FF2B5EF4-FFF2-40B4-BE49-F238E27FC236}">
                  <a16:creationId xmlns:a16="http://schemas.microsoft.com/office/drawing/2014/main" id="{CA3AFAFE-D376-4A7B-928B-833531472D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48" name="Freeform: Shape 347">
              <a:extLst>
                <a:ext uri="{FF2B5EF4-FFF2-40B4-BE49-F238E27FC236}">
                  <a16:creationId xmlns:a16="http://schemas.microsoft.com/office/drawing/2014/main" id="{7C685A00-A4F7-4250-BAAA-70978DADE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49" name="Freeform: Shape 348">
              <a:extLst>
                <a:ext uri="{FF2B5EF4-FFF2-40B4-BE49-F238E27FC236}">
                  <a16:creationId xmlns:a16="http://schemas.microsoft.com/office/drawing/2014/main" id="{E52682F3-EDD5-4BDC-BB19-A4540873A8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71811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50" name="Freeform: Shape 349">
              <a:extLst>
                <a:ext uri="{FF2B5EF4-FFF2-40B4-BE49-F238E27FC236}">
                  <a16:creationId xmlns:a16="http://schemas.microsoft.com/office/drawing/2014/main" id="{2C5E1880-CFBA-4547-9C23-6D2C433048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51" name="Freeform: Shape 350">
              <a:extLst>
                <a:ext uri="{FF2B5EF4-FFF2-40B4-BE49-F238E27FC236}">
                  <a16:creationId xmlns:a16="http://schemas.microsoft.com/office/drawing/2014/main" id="{439AAF4F-2AAD-4A02-A7FA-FE28D5286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7" y="3777362"/>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352" name="Freeform: Shape 351">
              <a:extLst>
                <a:ext uri="{FF2B5EF4-FFF2-40B4-BE49-F238E27FC236}">
                  <a16:creationId xmlns:a16="http://schemas.microsoft.com/office/drawing/2014/main" id="{05614144-9309-41ED-8E05-839A6EEFF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1"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353" name="Freeform: Shape 352">
              <a:extLst>
                <a:ext uri="{FF2B5EF4-FFF2-40B4-BE49-F238E27FC236}">
                  <a16:creationId xmlns:a16="http://schemas.microsoft.com/office/drawing/2014/main" id="{24324D6F-A81D-45F2-BA36-C53F1AB0C6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3"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54" name="Freeform: Shape 353">
              <a:extLst>
                <a:ext uri="{FF2B5EF4-FFF2-40B4-BE49-F238E27FC236}">
                  <a16:creationId xmlns:a16="http://schemas.microsoft.com/office/drawing/2014/main" id="{6B00668D-07BC-47CF-9D1E-F94EC7C56F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701"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55" name="Freeform: Shape 354">
              <a:extLst>
                <a:ext uri="{FF2B5EF4-FFF2-40B4-BE49-F238E27FC236}">
                  <a16:creationId xmlns:a16="http://schemas.microsoft.com/office/drawing/2014/main" id="{BCF78A89-29F2-4973-8463-DF3C57EFB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54"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56" name="Freeform: Shape 355">
              <a:extLst>
                <a:ext uri="{FF2B5EF4-FFF2-40B4-BE49-F238E27FC236}">
                  <a16:creationId xmlns:a16="http://schemas.microsoft.com/office/drawing/2014/main" id="{F5BCB645-FB02-40FC-99A4-06CA3F1B2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102"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357" name="Freeform: Shape 356">
              <a:extLst>
                <a:ext uri="{FF2B5EF4-FFF2-40B4-BE49-F238E27FC236}">
                  <a16:creationId xmlns:a16="http://schemas.microsoft.com/office/drawing/2014/main" id="{F6115A3A-2FBE-4633-A426-37D05BC071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50"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58" name="Freeform: Shape 357">
              <a:extLst>
                <a:ext uri="{FF2B5EF4-FFF2-40B4-BE49-F238E27FC236}">
                  <a16:creationId xmlns:a16="http://schemas.microsoft.com/office/drawing/2014/main" id="{AEFD8D2F-B95A-4C0A-AE85-53171B29F5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481330"/>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59" name="Freeform: Shape 358">
              <a:extLst>
                <a:ext uri="{FF2B5EF4-FFF2-40B4-BE49-F238E27FC236}">
                  <a16:creationId xmlns:a16="http://schemas.microsoft.com/office/drawing/2014/main" id="{4DD4F397-1F35-4E06-8EC1-8F58C5191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60" name="Freeform: Shape 359">
              <a:extLst>
                <a:ext uri="{FF2B5EF4-FFF2-40B4-BE49-F238E27FC236}">
                  <a16:creationId xmlns:a16="http://schemas.microsoft.com/office/drawing/2014/main" id="{B031E5E0-C77D-49F7-ADF2-258D23052D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481330"/>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361" name="Freeform: Shape 360">
              <a:extLst>
                <a:ext uri="{FF2B5EF4-FFF2-40B4-BE49-F238E27FC236}">
                  <a16:creationId xmlns:a16="http://schemas.microsoft.com/office/drawing/2014/main" id="{3F044DE9-FE64-4C30-8191-7E1547880C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62" name="Freeform: Shape 361">
              <a:extLst>
                <a:ext uri="{FF2B5EF4-FFF2-40B4-BE49-F238E27FC236}">
                  <a16:creationId xmlns:a16="http://schemas.microsoft.com/office/drawing/2014/main" id="{9B18BCEB-85ED-4077-ACB7-FEB2F6443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363" name="Freeform: Shape 362">
              <a:extLst>
                <a:ext uri="{FF2B5EF4-FFF2-40B4-BE49-F238E27FC236}">
                  <a16:creationId xmlns:a16="http://schemas.microsoft.com/office/drawing/2014/main" id="{00C0927E-2CCF-4F8E-8A54-22B8A93C97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48132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364" name="Freeform: Shape 363">
              <a:extLst>
                <a:ext uri="{FF2B5EF4-FFF2-40B4-BE49-F238E27FC236}">
                  <a16:creationId xmlns:a16="http://schemas.microsoft.com/office/drawing/2014/main" id="{D0C3350E-04F5-4FED-9991-4DD964E099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4057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65" name="Freeform: Shape 364">
              <a:extLst>
                <a:ext uri="{FF2B5EF4-FFF2-40B4-BE49-F238E27FC236}">
                  <a16:creationId xmlns:a16="http://schemas.microsoft.com/office/drawing/2014/main" id="{F43D0338-A6C9-4866-8D0C-072664518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405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66" name="Freeform: Shape 365">
              <a:extLst>
                <a:ext uri="{FF2B5EF4-FFF2-40B4-BE49-F238E27FC236}">
                  <a16:creationId xmlns:a16="http://schemas.microsoft.com/office/drawing/2014/main" id="{40EA171B-27E2-4100-9D5F-123CF6E7F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40584"/>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367" name="Freeform: Shape 366">
              <a:extLst>
                <a:ext uri="{FF2B5EF4-FFF2-40B4-BE49-F238E27FC236}">
                  <a16:creationId xmlns:a16="http://schemas.microsoft.com/office/drawing/2014/main" id="{22FD540C-F3DF-40F5-B2BE-BBD113EF4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4058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68" name="Freeform: Shape 367">
              <a:extLst>
                <a:ext uri="{FF2B5EF4-FFF2-40B4-BE49-F238E27FC236}">
                  <a16:creationId xmlns:a16="http://schemas.microsoft.com/office/drawing/2014/main" id="{57768D93-FAD4-4236-969B-B8EE8E88F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405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369" name="Freeform: Shape 368">
              <a:extLst>
                <a:ext uri="{FF2B5EF4-FFF2-40B4-BE49-F238E27FC236}">
                  <a16:creationId xmlns:a16="http://schemas.microsoft.com/office/drawing/2014/main" id="{0F5E0490-21C2-4EF6-950D-38814F32C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40588"/>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370" name="Freeform: Shape 369">
              <a:extLst>
                <a:ext uri="{FF2B5EF4-FFF2-40B4-BE49-F238E27FC236}">
                  <a16:creationId xmlns:a16="http://schemas.microsoft.com/office/drawing/2014/main" id="{8E981C9B-710F-4034-AE82-28B1B0724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9973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71" name="Freeform: Shape 370">
              <a:extLst>
                <a:ext uri="{FF2B5EF4-FFF2-40B4-BE49-F238E27FC236}">
                  <a16:creationId xmlns:a16="http://schemas.microsoft.com/office/drawing/2014/main" id="{CC62C2CC-DBAE-4877-8F55-02FE00AE8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72" name="Freeform: Shape 371">
              <a:extLst>
                <a:ext uri="{FF2B5EF4-FFF2-40B4-BE49-F238E27FC236}">
                  <a16:creationId xmlns:a16="http://schemas.microsoft.com/office/drawing/2014/main" id="{D8F57D8B-1988-441F-9DAE-A525DA5E9D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9973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373" name="Freeform: Shape 372">
              <a:extLst>
                <a:ext uri="{FF2B5EF4-FFF2-40B4-BE49-F238E27FC236}">
                  <a16:creationId xmlns:a16="http://schemas.microsoft.com/office/drawing/2014/main" id="{6715F028-3A13-4D5F-86C4-74C0AD81D6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74" name="Freeform: Shape 373">
              <a:extLst>
                <a:ext uri="{FF2B5EF4-FFF2-40B4-BE49-F238E27FC236}">
                  <a16:creationId xmlns:a16="http://schemas.microsoft.com/office/drawing/2014/main" id="{DC6C9B50-47B3-44E7-B897-43D010A18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9973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375" name="Freeform: Shape 374">
              <a:extLst>
                <a:ext uri="{FF2B5EF4-FFF2-40B4-BE49-F238E27FC236}">
                  <a16:creationId xmlns:a16="http://schemas.microsoft.com/office/drawing/2014/main" id="{F3F602F0-702E-4D5F-A4FC-0E602C02B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76" name="Freeform: Shape 375">
              <a:extLst>
                <a:ext uri="{FF2B5EF4-FFF2-40B4-BE49-F238E27FC236}">
                  <a16:creationId xmlns:a16="http://schemas.microsoft.com/office/drawing/2014/main" id="{9F379870-B34C-4DFC-9F0A-BDAB8C89F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6589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77" name="Freeform: Shape 376">
              <a:extLst>
                <a:ext uri="{FF2B5EF4-FFF2-40B4-BE49-F238E27FC236}">
                  <a16:creationId xmlns:a16="http://schemas.microsoft.com/office/drawing/2014/main" id="{641092AC-FED1-4D1D-B57C-0AC883CA95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78" name="Freeform: Shape 377">
              <a:extLst>
                <a:ext uri="{FF2B5EF4-FFF2-40B4-BE49-F238E27FC236}">
                  <a16:creationId xmlns:a16="http://schemas.microsoft.com/office/drawing/2014/main" id="{EA8A0B5E-5BB1-46AF-AC31-7D3756F35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6589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379" name="Freeform: Shape 378">
              <a:extLst>
                <a:ext uri="{FF2B5EF4-FFF2-40B4-BE49-F238E27FC236}">
                  <a16:creationId xmlns:a16="http://schemas.microsoft.com/office/drawing/2014/main" id="{1C519384-2192-432B-B768-64B4BC2DA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80" name="Freeform: Shape 379">
              <a:extLst>
                <a:ext uri="{FF2B5EF4-FFF2-40B4-BE49-F238E27FC236}">
                  <a16:creationId xmlns:a16="http://schemas.microsoft.com/office/drawing/2014/main" id="{13C77A9D-44F0-4289-A611-D8AF813570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381" name="Freeform: Shape 380">
              <a:extLst>
                <a:ext uri="{FF2B5EF4-FFF2-40B4-BE49-F238E27FC236}">
                  <a16:creationId xmlns:a16="http://schemas.microsoft.com/office/drawing/2014/main" id="{0A54AEDC-E418-4E02-A713-6CE30C0CDD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1" y="36589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82" name="Freeform: Shape 381">
              <a:extLst>
                <a:ext uri="{FF2B5EF4-FFF2-40B4-BE49-F238E27FC236}">
                  <a16:creationId xmlns:a16="http://schemas.microsoft.com/office/drawing/2014/main" id="{24FECFE3-9F31-47B0-B17F-CF2A1CEE85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9" y="371813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83" name="Freeform: Shape 382">
              <a:extLst>
                <a:ext uri="{FF2B5EF4-FFF2-40B4-BE49-F238E27FC236}">
                  <a16:creationId xmlns:a16="http://schemas.microsoft.com/office/drawing/2014/main" id="{68167DF4-8B16-419B-B7BA-2FD5FF6CC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84" name="Freeform: Shape 383">
              <a:extLst>
                <a:ext uri="{FF2B5EF4-FFF2-40B4-BE49-F238E27FC236}">
                  <a16:creationId xmlns:a16="http://schemas.microsoft.com/office/drawing/2014/main" id="{A543D24F-44C0-4DDF-A30E-8C8407548F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5" y="3718130"/>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385" name="Freeform: Shape 384">
              <a:extLst>
                <a:ext uri="{FF2B5EF4-FFF2-40B4-BE49-F238E27FC236}">
                  <a16:creationId xmlns:a16="http://schemas.microsoft.com/office/drawing/2014/main" id="{63DEAE3C-3931-41EE-B4A1-F9385602BE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5"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86" name="Freeform: Shape 385">
              <a:extLst>
                <a:ext uri="{FF2B5EF4-FFF2-40B4-BE49-F238E27FC236}">
                  <a16:creationId xmlns:a16="http://schemas.microsoft.com/office/drawing/2014/main" id="{B11945CD-32F6-4C09-82AF-551051231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92" y="371812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387" name="Freeform: Shape 386">
              <a:extLst>
                <a:ext uri="{FF2B5EF4-FFF2-40B4-BE49-F238E27FC236}">
                  <a16:creationId xmlns:a16="http://schemas.microsoft.com/office/drawing/2014/main" id="{9109F44F-512F-4792-AED2-ECA80DDE1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0" y="37181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388" name="Freeform: Shape 387">
              <a:extLst>
                <a:ext uri="{FF2B5EF4-FFF2-40B4-BE49-F238E27FC236}">
                  <a16:creationId xmlns:a16="http://schemas.microsoft.com/office/drawing/2014/main" id="{29B9E19B-BC56-46F2-BFFF-1688CEA55A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77737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89" name="Freeform: Shape 388">
              <a:extLst>
                <a:ext uri="{FF2B5EF4-FFF2-40B4-BE49-F238E27FC236}">
                  <a16:creationId xmlns:a16="http://schemas.microsoft.com/office/drawing/2014/main" id="{F573BDDE-4AED-43FB-B8D1-B5F3708931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7737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90" name="Freeform: Shape 389">
              <a:extLst>
                <a:ext uri="{FF2B5EF4-FFF2-40B4-BE49-F238E27FC236}">
                  <a16:creationId xmlns:a16="http://schemas.microsoft.com/office/drawing/2014/main" id="{EFFDA684-6DFF-4629-830E-6F2ACAB8C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6" y="3777375"/>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391" name="Freeform: Shape 390">
              <a:extLst>
                <a:ext uri="{FF2B5EF4-FFF2-40B4-BE49-F238E27FC236}">
                  <a16:creationId xmlns:a16="http://schemas.microsoft.com/office/drawing/2014/main" id="{92E23250-6349-4726-AF61-08A57B3A2E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55" y="377735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92" name="Freeform: Shape 391">
              <a:extLst>
                <a:ext uri="{FF2B5EF4-FFF2-40B4-BE49-F238E27FC236}">
                  <a16:creationId xmlns:a16="http://schemas.microsoft.com/office/drawing/2014/main" id="{8536AAE6-5497-4B0A-9C9F-4EAA1BB322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314" y="377745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393" name="Freeform: Shape 392">
              <a:extLst>
                <a:ext uri="{FF2B5EF4-FFF2-40B4-BE49-F238E27FC236}">
                  <a16:creationId xmlns:a16="http://schemas.microsoft.com/office/drawing/2014/main" id="{52B72898-B9DE-4574-BB20-0C317954D4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330708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7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7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452E7-4731-77F1-8C17-B7DB9FA99356}"/>
              </a:ext>
            </a:extLst>
          </p:cNvPr>
          <p:cNvSpPr>
            <a:spLocks noGrp="1"/>
          </p:cNvSpPr>
          <p:nvPr>
            <p:ph type="title"/>
          </p:nvPr>
        </p:nvSpPr>
        <p:spPr/>
        <p:txBody>
          <a:bodyPr/>
          <a:lstStyle/>
          <a:p>
            <a:r>
              <a:rPr lang="en-US" dirty="0"/>
              <a:t>What is gone</a:t>
            </a:r>
          </a:p>
        </p:txBody>
      </p:sp>
      <p:sp>
        <p:nvSpPr>
          <p:cNvPr id="3" name="Content Placeholder 2">
            <a:extLst>
              <a:ext uri="{FF2B5EF4-FFF2-40B4-BE49-F238E27FC236}">
                <a16:creationId xmlns:a16="http://schemas.microsoft.com/office/drawing/2014/main" id="{D0548B23-0BE1-2FA6-DF0E-8F1B38783E53}"/>
              </a:ext>
            </a:extLst>
          </p:cNvPr>
          <p:cNvSpPr>
            <a:spLocks noGrp="1"/>
          </p:cNvSpPr>
          <p:nvPr>
            <p:ph idx="1"/>
          </p:nvPr>
        </p:nvSpPr>
        <p:spPr/>
        <p:txBody>
          <a:bodyPr>
            <a:normAutofit/>
          </a:bodyPr>
          <a:lstStyle/>
          <a:p>
            <a:r>
              <a:rPr lang="en-US" dirty="0"/>
              <a:t>No service letter- when students qualify for gifted instruction but are not going to be provided that instruction, currently districts must inform families of that lack of services.</a:t>
            </a:r>
          </a:p>
          <a:p>
            <a:r>
              <a:rPr lang="en-US" dirty="0"/>
              <a:t>Required screening for creative thinking although you may still request it</a:t>
            </a:r>
          </a:p>
          <a:p>
            <a:r>
              <a:rPr lang="en-US" dirty="0"/>
              <a:t>Limit to students in self contained gifted classroom or cluster group although classroom must still be equivalent to standard classrooms</a:t>
            </a:r>
          </a:p>
          <a:p>
            <a:r>
              <a:rPr lang="en-US" dirty="0"/>
              <a:t>Innovative Gifted Service Proposal section</a:t>
            </a:r>
          </a:p>
          <a:p>
            <a:endParaRPr lang="en-US" dirty="0"/>
          </a:p>
        </p:txBody>
      </p:sp>
    </p:spTree>
    <p:extLst>
      <p:ext uri="{BB962C8B-B14F-4D97-AF65-F5344CB8AC3E}">
        <p14:creationId xmlns:p14="http://schemas.microsoft.com/office/powerpoint/2010/main" val="3554641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2E2CA-A4F5-4B35-A3DE-33A5920D6BEF}"/>
              </a:ext>
            </a:extLst>
          </p:cNvPr>
          <p:cNvSpPr>
            <a:spLocks noGrp="1"/>
          </p:cNvSpPr>
          <p:nvPr>
            <p:ph type="title"/>
          </p:nvPr>
        </p:nvSpPr>
        <p:spPr/>
        <p:txBody>
          <a:bodyPr/>
          <a:lstStyle/>
          <a:p>
            <a:r>
              <a:rPr lang="en-US" dirty="0"/>
              <a:t>What is new</a:t>
            </a:r>
          </a:p>
        </p:txBody>
      </p:sp>
      <p:sp>
        <p:nvSpPr>
          <p:cNvPr id="3" name="Content Placeholder 2">
            <a:extLst>
              <a:ext uri="{FF2B5EF4-FFF2-40B4-BE49-F238E27FC236}">
                <a16:creationId xmlns:a16="http://schemas.microsoft.com/office/drawing/2014/main" id="{59101A63-441D-7EC6-289C-543043ACA401}"/>
              </a:ext>
            </a:extLst>
          </p:cNvPr>
          <p:cNvSpPr>
            <a:spLocks noGrp="1"/>
          </p:cNvSpPr>
          <p:nvPr>
            <p:ph idx="1"/>
          </p:nvPr>
        </p:nvSpPr>
        <p:spPr>
          <a:xfrm>
            <a:off x="838200" y="1825624"/>
            <a:ext cx="10515600" cy="4845763"/>
          </a:xfrm>
        </p:spPr>
        <p:txBody>
          <a:bodyPr>
            <a:normAutofit fontScale="92500" lnSpcReduction="20000"/>
          </a:bodyPr>
          <a:lstStyle/>
          <a:p>
            <a:r>
              <a:rPr lang="en-US" dirty="0"/>
              <a:t>Minimum cluster group size- 3- may be problematic for small districts or districts with few identified gifted students.</a:t>
            </a:r>
          </a:p>
          <a:p>
            <a:r>
              <a:rPr lang="en-US" dirty="0"/>
              <a:t>Written Education Plans (WEP) must now have an explanation of how the gifted services meet the student’s documented strengths, educational needs, and goals for the student.</a:t>
            </a:r>
          </a:p>
          <a:p>
            <a:r>
              <a:rPr lang="en-US" dirty="0"/>
              <a:t>WEP meetings in addition to signatures- good idea? Or just a drain?</a:t>
            </a:r>
          </a:p>
          <a:p>
            <a:r>
              <a:rPr lang="en-US" dirty="0"/>
              <a:t>Student Talent Development Section- allows for funds but may hurt </a:t>
            </a:r>
            <a:r>
              <a:rPr lang="en-US" dirty="0" err="1"/>
              <a:t>GISes</a:t>
            </a:r>
            <a:r>
              <a:rPr lang="en-US" dirty="0"/>
              <a:t> and students as this could be added to some GIS workload</a:t>
            </a:r>
          </a:p>
          <a:p>
            <a:r>
              <a:rPr lang="en-US" dirty="0"/>
              <a:t>Gifted Advisory Council (GAC) now consults on a performance indicator</a:t>
            </a:r>
          </a:p>
          <a:p>
            <a:r>
              <a:rPr lang="en-US" dirty="0"/>
              <a:t>5 Clock hours of ongoing specialized training in gifted education for general education teachers each year (currently determined by the district)</a:t>
            </a:r>
          </a:p>
        </p:txBody>
      </p:sp>
    </p:spTree>
    <p:extLst>
      <p:ext uri="{BB962C8B-B14F-4D97-AF65-F5344CB8AC3E}">
        <p14:creationId xmlns:p14="http://schemas.microsoft.com/office/powerpoint/2010/main" val="985885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FEF463D-EE6B-46FF-B7C7-74B09A96C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11A27B3A-460C-4100-99B5-817F25979F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7089" y="1498602"/>
            <a:ext cx="4403345" cy="3940174"/>
            <a:chOff x="827089" y="1498602"/>
            <a:chExt cx="4403345" cy="3940174"/>
          </a:xfrm>
          <a:effectLst>
            <a:outerShdw blurRad="381000" dist="152400" dir="5400000" algn="ctr" rotWithShape="0">
              <a:srgbClr val="000000">
                <a:alpha val="10000"/>
              </a:srgbClr>
            </a:outerShdw>
          </a:effectLst>
        </p:grpSpPr>
        <p:sp>
          <p:nvSpPr>
            <p:cNvPr id="11" name="Freeform: Shape 10">
              <a:extLst>
                <a:ext uri="{FF2B5EF4-FFF2-40B4-BE49-F238E27FC236}">
                  <a16:creationId xmlns:a16="http://schemas.microsoft.com/office/drawing/2014/main" id="{35450488-7F33-43E4-B4DA-CAB50A1CC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9" y="1498602"/>
              <a:ext cx="4403345" cy="3940174"/>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4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4 w 5260975"/>
                <a:gd name="connsiteY10" fmla="*/ 3775382 h 4707593"/>
                <a:gd name="connsiteX11" fmla="*/ 4897844 w 5260975"/>
                <a:gd name="connsiteY11" fmla="*/ 3792472 h 4707593"/>
                <a:gd name="connsiteX12" fmla="*/ 4870767 w 5260975"/>
                <a:gd name="connsiteY12" fmla="*/ 3811388 h 4707593"/>
                <a:gd name="connsiteX13" fmla="*/ 4847917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50 w 5260975"/>
                <a:gd name="connsiteY22" fmla="*/ 4089832 h 4707593"/>
                <a:gd name="connsiteX23" fmla="*/ 4468944 w 5260975"/>
                <a:gd name="connsiteY23" fmla="*/ 4113356 h 4707593"/>
                <a:gd name="connsiteX24" fmla="*/ 4452623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4"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4" y="3748498"/>
                    <a:pt x="4977440" y="3752627"/>
                  </a:cubicBezTo>
                  <a:cubicBezTo>
                    <a:pt x="4964094" y="3761268"/>
                    <a:pt x="4949500" y="3768277"/>
                    <a:pt x="4935194" y="3775382"/>
                  </a:cubicBezTo>
                  <a:cubicBezTo>
                    <a:pt x="4922903" y="3781431"/>
                    <a:pt x="4909846" y="3785943"/>
                    <a:pt x="4897844" y="3792472"/>
                  </a:cubicBezTo>
                  <a:cubicBezTo>
                    <a:pt x="4888243" y="3797658"/>
                    <a:pt x="4879697" y="3804859"/>
                    <a:pt x="4870767" y="3811388"/>
                  </a:cubicBezTo>
                  <a:cubicBezTo>
                    <a:pt x="4862990" y="3817052"/>
                    <a:pt x="4854445" y="3821949"/>
                    <a:pt x="4847917"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2" y="4077254"/>
                    <a:pt x="4512727" y="4081479"/>
                    <a:pt x="4502550" y="4089832"/>
                  </a:cubicBezTo>
                  <a:cubicBezTo>
                    <a:pt x="4491987" y="4098473"/>
                    <a:pt x="4479986" y="4105290"/>
                    <a:pt x="4468944" y="4113356"/>
                  </a:cubicBezTo>
                  <a:cubicBezTo>
                    <a:pt x="4463087" y="4117676"/>
                    <a:pt x="4458286" y="4123341"/>
                    <a:pt x="4452623"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alpha val="14000"/>
                  </a:schemeClr>
                </a:solidFill>
              </a:endParaRPr>
            </a:p>
          </p:txBody>
        </p:sp>
        <p:sp>
          <p:nvSpPr>
            <p:cNvPr id="12" name="Freeform: Shape 11">
              <a:extLst>
                <a:ext uri="{FF2B5EF4-FFF2-40B4-BE49-F238E27FC236}">
                  <a16:creationId xmlns:a16="http://schemas.microsoft.com/office/drawing/2014/main" id="{EE5154B2-BEF9-4C08-B6B1-9DED9F17C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9" y="1498602"/>
              <a:ext cx="4403345" cy="3940174"/>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4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4 w 5260975"/>
                <a:gd name="connsiteY10" fmla="*/ 3775382 h 4707593"/>
                <a:gd name="connsiteX11" fmla="*/ 4897844 w 5260975"/>
                <a:gd name="connsiteY11" fmla="*/ 3792472 h 4707593"/>
                <a:gd name="connsiteX12" fmla="*/ 4870767 w 5260975"/>
                <a:gd name="connsiteY12" fmla="*/ 3811388 h 4707593"/>
                <a:gd name="connsiteX13" fmla="*/ 4847917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50 w 5260975"/>
                <a:gd name="connsiteY22" fmla="*/ 4089832 h 4707593"/>
                <a:gd name="connsiteX23" fmla="*/ 4468944 w 5260975"/>
                <a:gd name="connsiteY23" fmla="*/ 4113356 h 4707593"/>
                <a:gd name="connsiteX24" fmla="*/ 4452623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4"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4" y="3748498"/>
                    <a:pt x="4977440" y="3752627"/>
                  </a:cubicBezTo>
                  <a:cubicBezTo>
                    <a:pt x="4964094" y="3761268"/>
                    <a:pt x="4949500" y="3768277"/>
                    <a:pt x="4935194" y="3775382"/>
                  </a:cubicBezTo>
                  <a:cubicBezTo>
                    <a:pt x="4922903" y="3781431"/>
                    <a:pt x="4909846" y="3785943"/>
                    <a:pt x="4897844" y="3792472"/>
                  </a:cubicBezTo>
                  <a:cubicBezTo>
                    <a:pt x="4888243" y="3797658"/>
                    <a:pt x="4879697" y="3804859"/>
                    <a:pt x="4870767" y="3811388"/>
                  </a:cubicBezTo>
                  <a:cubicBezTo>
                    <a:pt x="4862990" y="3817052"/>
                    <a:pt x="4854445" y="3821949"/>
                    <a:pt x="4847917"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2" y="4077254"/>
                    <a:pt x="4512727" y="4081479"/>
                    <a:pt x="4502550" y="4089832"/>
                  </a:cubicBezTo>
                  <a:cubicBezTo>
                    <a:pt x="4491987" y="4098473"/>
                    <a:pt x="4479986" y="4105290"/>
                    <a:pt x="4468944" y="4113356"/>
                  </a:cubicBezTo>
                  <a:cubicBezTo>
                    <a:pt x="4463087" y="4117676"/>
                    <a:pt x="4458286" y="4123341"/>
                    <a:pt x="4452623"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alpha val="14000"/>
                  </a:schemeClr>
                </a:solidFill>
              </a:endParaRPr>
            </a:p>
          </p:txBody>
        </p:sp>
      </p:grpSp>
      <p:sp>
        <p:nvSpPr>
          <p:cNvPr id="2" name="Title 1">
            <a:extLst>
              <a:ext uri="{FF2B5EF4-FFF2-40B4-BE49-F238E27FC236}">
                <a16:creationId xmlns:a16="http://schemas.microsoft.com/office/drawing/2014/main" id="{327FAF0D-9AD9-C7E8-BB35-E89E78BEE7F6}"/>
              </a:ext>
            </a:extLst>
          </p:cNvPr>
          <p:cNvSpPr>
            <a:spLocks noGrp="1"/>
          </p:cNvSpPr>
          <p:nvPr>
            <p:ph type="title"/>
          </p:nvPr>
        </p:nvSpPr>
        <p:spPr>
          <a:xfrm>
            <a:off x="1268127" y="2023558"/>
            <a:ext cx="3521265" cy="2491292"/>
          </a:xfrm>
        </p:spPr>
        <p:txBody>
          <a:bodyPr anchor="t">
            <a:normAutofit/>
          </a:bodyPr>
          <a:lstStyle/>
          <a:p>
            <a:r>
              <a:rPr lang="en-US" sz="4000"/>
              <a:t>How to learn more and talk to OAGC</a:t>
            </a:r>
          </a:p>
        </p:txBody>
      </p:sp>
      <p:sp>
        <p:nvSpPr>
          <p:cNvPr id="14" name="Freeform: Shape 13">
            <a:extLst>
              <a:ext uri="{FF2B5EF4-FFF2-40B4-BE49-F238E27FC236}">
                <a16:creationId xmlns:a16="http://schemas.microsoft.com/office/drawing/2014/main" id="{30B5ED20-499B-41E7-95BE-8BBD31314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7088" y="4258080"/>
            <a:ext cx="4403345" cy="1180695"/>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35A51D22-76EA-4C70-B5C9-ED3946924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7088" y="4258080"/>
            <a:ext cx="4403345" cy="1180695"/>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CBC2D65-9BBD-7029-D746-AAF2DA041A55}"/>
              </a:ext>
            </a:extLst>
          </p:cNvPr>
          <p:cNvSpPr>
            <a:spLocks noGrp="1"/>
          </p:cNvSpPr>
          <p:nvPr>
            <p:ph idx="1"/>
          </p:nvPr>
        </p:nvSpPr>
        <p:spPr>
          <a:xfrm>
            <a:off x="6099175" y="589548"/>
            <a:ext cx="5276850" cy="5558590"/>
          </a:xfrm>
        </p:spPr>
        <p:txBody>
          <a:bodyPr>
            <a:normAutofit/>
          </a:bodyPr>
          <a:lstStyle/>
          <a:p>
            <a:r>
              <a:rPr lang="en-US" sz="2400" dirty="0">
                <a:solidFill>
                  <a:schemeClr val="tx1">
                    <a:alpha val="80000"/>
                  </a:schemeClr>
                </a:solidFill>
              </a:rPr>
              <a:t>To catch up on OAGC, check out their advocacy update at </a:t>
            </a:r>
            <a:r>
              <a:rPr lang="en-US" sz="2400" dirty="0">
                <a:solidFill>
                  <a:schemeClr val="tx1">
                    <a:alpha val="80000"/>
                  </a:schemeClr>
                </a:solidFill>
                <a:hlinkClick r:id="rId3"/>
              </a:rPr>
              <a:t>https://oagc.com/advocacy/advocacy-alerts/</a:t>
            </a:r>
            <a:endParaRPr lang="en-US" sz="2400" dirty="0">
              <a:solidFill>
                <a:schemeClr val="tx1">
                  <a:alpha val="80000"/>
                </a:schemeClr>
              </a:solidFill>
            </a:endParaRPr>
          </a:p>
          <a:p>
            <a:endParaRPr lang="en-US" sz="2400" dirty="0">
              <a:solidFill>
                <a:schemeClr val="tx1">
                  <a:alpha val="80000"/>
                </a:schemeClr>
              </a:solidFill>
            </a:endParaRPr>
          </a:p>
          <a:p>
            <a:r>
              <a:rPr lang="en-US" sz="2400" dirty="0">
                <a:solidFill>
                  <a:schemeClr val="tx1">
                    <a:alpha val="80000"/>
                  </a:schemeClr>
                </a:solidFill>
              </a:rPr>
              <a:t>People can also talk about their thoughts on the law  at OAGC Gifted Rule Draft Meetings  </a:t>
            </a:r>
          </a:p>
          <a:p>
            <a:pPr lvl="1"/>
            <a:r>
              <a:rPr lang="en-US" dirty="0">
                <a:solidFill>
                  <a:schemeClr val="tx1">
                    <a:alpha val="80000"/>
                  </a:schemeClr>
                </a:solidFill>
              </a:rPr>
              <a:t>February 9th 4-5pm</a:t>
            </a:r>
          </a:p>
          <a:p>
            <a:r>
              <a:rPr lang="en-US" sz="2400" dirty="0">
                <a:solidFill>
                  <a:schemeClr val="tx1">
                    <a:alpha val="80000"/>
                  </a:schemeClr>
                </a:solidFill>
              </a:rPr>
              <a:t>Join Zoom Meeting</a:t>
            </a:r>
          </a:p>
          <a:p>
            <a:pPr marL="457200" lvl="1" indent="0">
              <a:buNone/>
            </a:pPr>
            <a:r>
              <a:rPr lang="en-US" sz="1800" dirty="0">
                <a:solidFill>
                  <a:schemeClr val="tx1">
                    <a:alpha val="80000"/>
                  </a:schemeClr>
                </a:solidFill>
              </a:rPr>
              <a:t>https://us02web.zoom.us/j/84077908974</a:t>
            </a:r>
          </a:p>
          <a:p>
            <a:pPr marL="457200" lvl="1" indent="0">
              <a:buNone/>
            </a:pPr>
            <a:r>
              <a:rPr lang="en-US" sz="1800" dirty="0">
                <a:solidFill>
                  <a:schemeClr val="tx1">
                    <a:alpha val="80000"/>
                  </a:schemeClr>
                </a:solidFill>
              </a:rPr>
              <a:t>Meeting ID: 840 7790 8974</a:t>
            </a:r>
          </a:p>
        </p:txBody>
      </p:sp>
    </p:spTree>
    <p:extLst>
      <p:ext uri="{BB962C8B-B14F-4D97-AF65-F5344CB8AC3E}">
        <p14:creationId xmlns:p14="http://schemas.microsoft.com/office/powerpoint/2010/main" val="1021788055"/>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7CFBF-B114-0C98-0B7F-3E57AC64721C}"/>
              </a:ext>
            </a:extLst>
          </p:cNvPr>
          <p:cNvSpPr>
            <a:spLocks noGrp="1"/>
          </p:cNvSpPr>
          <p:nvPr>
            <p:ph type="title"/>
          </p:nvPr>
        </p:nvSpPr>
        <p:spPr/>
        <p:txBody>
          <a:bodyPr/>
          <a:lstStyle/>
          <a:p>
            <a:r>
              <a:rPr lang="en-US" dirty="0"/>
              <a:t>How to comment:</a:t>
            </a:r>
          </a:p>
        </p:txBody>
      </p:sp>
      <p:sp>
        <p:nvSpPr>
          <p:cNvPr id="3" name="Content Placeholder 2">
            <a:extLst>
              <a:ext uri="{FF2B5EF4-FFF2-40B4-BE49-F238E27FC236}">
                <a16:creationId xmlns:a16="http://schemas.microsoft.com/office/drawing/2014/main" id="{913411D9-BCC7-5A5D-1875-F2236876C68C}"/>
              </a:ext>
            </a:extLst>
          </p:cNvPr>
          <p:cNvSpPr>
            <a:spLocks noGrp="1"/>
          </p:cNvSpPr>
          <p:nvPr>
            <p:ph idx="1"/>
          </p:nvPr>
        </p:nvSpPr>
        <p:spPr/>
        <p:txBody>
          <a:bodyPr>
            <a:normAutofit/>
          </a:bodyPr>
          <a:lstStyle/>
          <a:p>
            <a:pPr marL="0" indent="0">
              <a:buNone/>
            </a:pPr>
            <a:r>
              <a:rPr lang="en-US" dirty="0"/>
              <a:t>If you support have comments around</a:t>
            </a:r>
          </a:p>
          <a:p>
            <a:r>
              <a:rPr lang="en-US" dirty="0"/>
              <a:t>Gifted service mandate </a:t>
            </a:r>
          </a:p>
          <a:p>
            <a:r>
              <a:rPr lang="en-US" dirty="0"/>
              <a:t>Funding for gifted in Ohio</a:t>
            </a:r>
          </a:p>
          <a:p>
            <a:r>
              <a:rPr lang="en-US" dirty="0"/>
              <a:t>Want to see limits put on how many supporting/talent development roles GIS have (teachers or coordinators)</a:t>
            </a:r>
          </a:p>
          <a:p>
            <a:r>
              <a:rPr lang="en-US" dirty="0"/>
              <a:t>Cluster groups concerns</a:t>
            </a:r>
          </a:p>
          <a:p>
            <a:pPr marL="0" indent="0">
              <a:buNone/>
            </a:pPr>
            <a:r>
              <a:rPr lang="en-US" dirty="0"/>
              <a:t>Please email </a:t>
            </a:r>
            <a:r>
              <a:rPr lang="en-US" dirty="0">
                <a:hlinkClick r:id="rId3"/>
              </a:rPr>
              <a:t>rulecomments@education.ohio.gov</a:t>
            </a:r>
            <a:r>
              <a:rPr lang="en-US" dirty="0"/>
              <a:t> and say so by Feb. 11</a:t>
            </a:r>
            <a:r>
              <a:rPr lang="en-US" baseline="30000" dirty="0"/>
              <a:t>th</a:t>
            </a:r>
            <a:r>
              <a:rPr lang="en-US" dirty="0"/>
              <a:t> Put in 3301-51-15 in your comment. </a:t>
            </a:r>
          </a:p>
          <a:p>
            <a:endParaRPr lang="en-US" dirty="0"/>
          </a:p>
        </p:txBody>
      </p:sp>
    </p:spTree>
    <p:extLst>
      <p:ext uri="{BB962C8B-B14F-4D97-AF65-F5344CB8AC3E}">
        <p14:creationId xmlns:p14="http://schemas.microsoft.com/office/powerpoint/2010/main" val="621902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0730E8B-FEFE-F453-1DE4-F7E4DB4475CA}"/>
              </a:ext>
            </a:extLst>
          </p:cNvPr>
          <p:cNvSpPr>
            <a:spLocks noGrp="1"/>
          </p:cNvSpPr>
          <p:nvPr>
            <p:ph type="title"/>
          </p:nvPr>
        </p:nvSpPr>
        <p:spPr>
          <a:xfrm>
            <a:off x="6234865" y="568517"/>
            <a:ext cx="5248221" cy="1067209"/>
          </a:xfrm>
        </p:spPr>
        <p:txBody>
          <a:bodyPr vert="horz" lIns="91440" tIns="45720" rIns="91440" bIns="45720" rtlCol="0" anchor="ctr">
            <a:normAutofit/>
          </a:bodyPr>
          <a:lstStyle/>
          <a:p>
            <a:r>
              <a:rPr lang="en-US">
                <a:solidFill>
                  <a:schemeClr val="bg1"/>
                </a:solidFill>
              </a:rPr>
              <a:t>Who am I?</a:t>
            </a:r>
          </a:p>
        </p:txBody>
      </p:sp>
      <p:pic>
        <p:nvPicPr>
          <p:cNvPr id="4" name="Picture 3" descr="A group of people posing for a photo">
            <a:extLst>
              <a:ext uri="{FF2B5EF4-FFF2-40B4-BE49-F238E27FC236}">
                <a16:creationId xmlns:a16="http://schemas.microsoft.com/office/drawing/2014/main" id="{CCE9EAC6-E308-8D94-2932-BFB7BFD78969}"/>
              </a:ext>
            </a:extLst>
          </p:cNvPr>
          <p:cNvPicPr>
            <a:picLocks noChangeAspect="1"/>
          </p:cNvPicPr>
          <p:nvPr/>
        </p:nvPicPr>
        <p:blipFill rotWithShape="1">
          <a:blip r:embed="rId2">
            <a:extLst>
              <a:ext uri="{28A0092B-C50C-407E-A947-70E740481C1C}">
                <a14:useLocalDpi xmlns:a14="http://schemas.microsoft.com/office/drawing/2010/main" val="0"/>
              </a:ext>
            </a:extLst>
          </a:blip>
          <a:srcRect l="225" r="13778" b="3"/>
          <a:stretch/>
        </p:blipFill>
        <p:spPr>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12" name="Group 11">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3" name="Freeform: Shape 12">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5" name="TextBox 4">
            <a:extLst>
              <a:ext uri="{FF2B5EF4-FFF2-40B4-BE49-F238E27FC236}">
                <a16:creationId xmlns:a16="http://schemas.microsoft.com/office/drawing/2014/main" id="{2858A02D-BC4E-8293-144F-84293F689B74}"/>
              </a:ext>
            </a:extLst>
          </p:cNvPr>
          <p:cNvSpPr txBox="1"/>
          <p:nvPr/>
        </p:nvSpPr>
        <p:spPr>
          <a:xfrm>
            <a:off x="6234868" y="1503947"/>
            <a:ext cx="5217173" cy="5257800"/>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r>
              <a:rPr lang="en-US" dirty="0">
                <a:solidFill>
                  <a:schemeClr val="bg1"/>
                </a:solidFill>
              </a:rPr>
              <a:t>2e Mom of a 2e family</a:t>
            </a:r>
          </a:p>
          <a:p>
            <a:pPr marL="742950" lvl="1" indent="-228600">
              <a:lnSpc>
                <a:spcPct val="90000"/>
              </a:lnSpc>
              <a:spcAft>
                <a:spcPts val="600"/>
              </a:spcAft>
              <a:buFont typeface="Arial" panose="020B0604020202020204" pitchFamily="34" charset="0"/>
              <a:buChar char="•"/>
            </a:pPr>
            <a:r>
              <a:rPr lang="en-US" dirty="0">
                <a:solidFill>
                  <a:schemeClr val="bg1"/>
                </a:solidFill>
              </a:rPr>
              <a:t>Gifted</a:t>
            </a:r>
          </a:p>
          <a:p>
            <a:pPr marL="742950" lvl="1" indent="-228600">
              <a:lnSpc>
                <a:spcPct val="90000"/>
              </a:lnSpc>
              <a:spcAft>
                <a:spcPts val="600"/>
              </a:spcAft>
              <a:buFont typeface="Arial" panose="020B0604020202020204" pitchFamily="34" charset="0"/>
              <a:buChar char="•"/>
            </a:pPr>
            <a:r>
              <a:rPr lang="en-US" dirty="0">
                <a:solidFill>
                  <a:schemeClr val="bg1"/>
                </a:solidFill>
              </a:rPr>
              <a:t>Learning Disabled</a:t>
            </a:r>
          </a:p>
          <a:p>
            <a:pPr marL="742950" lvl="1" indent="-228600">
              <a:lnSpc>
                <a:spcPct val="90000"/>
              </a:lnSpc>
              <a:spcAft>
                <a:spcPts val="600"/>
              </a:spcAft>
              <a:buFont typeface="Arial" panose="020B0604020202020204" pitchFamily="34" charset="0"/>
              <a:buChar char="•"/>
            </a:pPr>
            <a:r>
              <a:rPr lang="en-US" dirty="0">
                <a:solidFill>
                  <a:schemeClr val="bg1"/>
                </a:solidFill>
              </a:rPr>
              <a:t>ADHD</a:t>
            </a:r>
          </a:p>
          <a:p>
            <a:pPr marL="285750" indent="-228600">
              <a:lnSpc>
                <a:spcPct val="90000"/>
              </a:lnSpc>
              <a:spcAft>
                <a:spcPts val="600"/>
              </a:spcAft>
              <a:buFont typeface="Arial" panose="020B0604020202020204" pitchFamily="34" charset="0"/>
              <a:buChar char="•"/>
            </a:pPr>
            <a:r>
              <a:rPr lang="en-US" dirty="0">
                <a:solidFill>
                  <a:schemeClr val="bg1"/>
                </a:solidFill>
              </a:rPr>
              <a:t>Serve</a:t>
            </a:r>
          </a:p>
          <a:p>
            <a:pPr marL="742950" lvl="1" indent="-228600">
              <a:lnSpc>
                <a:spcPct val="90000"/>
              </a:lnSpc>
              <a:spcAft>
                <a:spcPts val="600"/>
              </a:spcAft>
              <a:buFont typeface="Arial" panose="020B0604020202020204" pitchFamily="34" charset="0"/>
              <a:buChar char="•"/>
            </a:pPr>
            <a:r>
              <a:rPr lang="en-US" dirty="0">
                <a:solidFill>
                  <a:schemeClr val="bg1"/>
                </a:solidFill>
              </a:rPr>
              <a:t>Gifted Advisory Council</a:t>
            </a:r>
          </a:p>
          <a:p>
            <a:pPr marL="742950" lvl="1" indent="-228600">
              <a:lnSpc>
                <a:spcPct val="90000"/>
              </a:lnSpc>
              <a:spcAft>
                <a:spcPts val="600"/>
              </a:spcAft>
              <a:buFont typeface="Arial" panose="020B0604020202020204" pitchFamily="34" charset="0"/>
              <a:buChar char="•"/>
            </a:pPr>
            <a:r>
              <a:rPr lang="en-US" dirty="0">
                <a:solidFill>
                  <a:schemeClr val="bg1"/>
                </a:solidFill>
              </a:rPr>
              <a:t>Sycamore Gifted Education Advocates and Resources (GEAR)</a:t>
            </a:r>
          </a:p>
          <a:p>
            <a:pPr marL="742950" lvl="1" indent="-228600">
              <a:lnSpc>
                <a:spcPct val="90000"/>
              </a:lnSpc>
              <a:spcAft>
                <a:spcPts val="600"/>
              </a:spcAft>
              <a:buFont typeface="Arial" panose="020B0604020202020204" pitchFamily="34" charset="0"/>
              <a:buChar char="•"/>
            </a:pPr>
            <a:r>
              <a:rPr lang="en-US" dirty="0">
                <a:solidFill>
                  <a:schemeClr val="bg1"/>
                </a:solidFill>
              </a:rPr>
              <a:t>Cincinnati Area Mensa Gifted Youth Leader</a:t>
            </a:r>
          </a:p>
          <a:p>
            <a:pPr marL="742950" lvl="1" indent="-228600">
              <a:lnSpc>
                <a:spcPct val="90000"/>
              </a:lnSpc>
              <a:spcAft>
                <a:spcPts val="600"/>
              </a:spcAft>
              <a:buFont typeface="Arial" panose="020B0604020202020204" pitchFamily="34" charset="0"/>
              <a:buChar char="•"/>
            </a:pPr>
            <a:r>
              <a:rPr lang="en-US" dirty="0">
                <a:solidFill>
                  <a:schemeClr val="bg1"/>
                </a:solidFill>
              </a:rPr>
              <a:t>TSSP supporter and alum board member</a:t>
            </a:r>
          </a:p>
          <a:p>
            <a:pPr marL="285750" indent="-228600">
              <a:lnSpc>
                <a:spcPct val="90000"/>
              </a:lnSpc>
              <a:spcAft>
                <a:spcPts val="600"/>
              </a:spcAft>
              <a:buFont typeface="Arial" panose="020B0604020202020204" pitchFamily="34" charset="0"/>
              <a:buChar char="•"/>
            </a:pPr>
            <a:r>
              <a:rPr lang="en-US" dirty="0">
                <a:solidFill>
                  <a:schemeClr val="bg1"/>
                </a:solidFill>
              </a:rPr>
              <a:t>Undergraduate at Women’s Liberal Arts College, Masters Degree at Purdue</a:t>
            </a:r>
          </a:p>
          <a:p>
            <a:pPr marL="285750" indent="-228600">
              <a:lnSpc>
                <a:spcPct val="90000"/>
              </a:lnSpc>
              <a:spcAft>
                <a:spcPts val="600"/>
              </a:spcAft>
              <a:buFont typeface="Arial" panose="020B0604020202020204" pitchFamily="34" charset="0"/>
              <a:buChar char="•"/>
            </a:pPr>
            <a:r>
              <a:rPr lang="en-US" dirty="0">
                <a:solidFill>
                  <a:schemeClr val="bg1"/>
                </a:solidFill>
              </a:rPr>
              <a:t>Ex P&amp;G, Ex Chemist</a:t>
            </a:r>
          </a:p>
          <a:p>
            <a:pPr marL="285750" indent="-228600">
              <a:lnSpc>
                <a:spcPct val="90000"/>
              </a:lnSpc>
              <a:spcAft>
                <a:spcPts val="600"/>
              </a:spcAft>
              <a:buFont typeface="Arial" panose="020B0604020202020204" pitchFamily="34" charset="0"/>
              <a:buChar char="•"/>
            </a:pPr>
            <a:endParaRPr lang="en-US" dirty="0">
              <a:solidFill>
                <a:schemeClr val="bg1"/>
              </a:solidFill>
            </a:endParaRPr>
          </a:p>
          <a:p>
            <a:pPr marL="285750" indent="-228600">
              <a:lnSpc>
                <a:spcPct val="90000"/>
              </a:lnSpc>
              <a:spcAft>
                <a:spcPts val="600"/>
              </a:spcAft>
              <a:buFont typeface="Arial" panose="020B0604020202020204" pitchFamily="34" charset="0"/>
              <a:buChar char="•"/>
            </a:pPr>
            <a:r>
              <a:rPr lang="en-US" dirty="0">
                <a:solidFill>
                  <a:schemeClr val="bg1"/>
                </a:solidFill>
              </a:rPr>
              <a:t>NOT a legal anything</a:t>
            </a:r>
          </a:p>
          <a:p>
            <a:pPr indent="-228600">
              <a:lnSpc>
                <a:spcPct val="90000"/>
              </a:lnSpc>
              <a:spcAft>
                <a:spcPts val="600"/>
              </a:spcAft>
              <a:buFont typeface="Arial" panose="020B0604020202020204" pitchFamily="34" charset="0"/>
              <a:buChar char="•"/>
            </a:pPr>
            <a:endParaRPr lang="en-US" dirty="0">
              <a:solidFill>
                <a:schemeClr val="bg1"/>
              </a:solidFill>
            </a:endParaRPr>
          </a:p>
        </p:txBody>
      </p:sp>
      <p:grpSp>
        <p:nvGrpSpPr>
          <p:cNvPr id="16"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7" name="Freeform: Shape 16">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88830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10"/>
            <a:ext cx="12192000" cy="68622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BD9AC32C-A831-5DB3-A651-808D0D4CD49F}"/>
              </a:ext>
            </a:extLst>
          </p:cNvPr>
          <p:cNvSpPr>
            <a:spLocks noGrp="1"/>
          </p:cNvSpPr>
          <p:nvPr>
            <p:ph type="title"/>
          </p:nvPr>
        </p:nvSpPr>
        <p:spPr>
          <a:xfrm>
            <a:off x="735703" y="507238"/>
            <a:ext cx="3782478" cy="3845891"/>
          </a:xfrm>
        </p:spPr>
        <p:txBody>
          <a:bodyPr vert="horz" lIns="91440" tIns="45720" rIns="91440" bIns="45720" rtlCol="0" anchor="b">
            <a:normAutofit/>
          </a:bodyPr>
          <a:lstStyle/>
          <a:p>
            <a:r>
              <a:rPr lang="en-US" sz="5400" dirty="0">
                <a:solidFill>
                  <a:schemeClr val="bg1"/>
                </a:solidFill>
              </a:rPr>
              <a:t>3301-51-15 The Gifted Operating Standard</a:t>
            </a:r>
          </a:p>
        </p:txBody>
      </p:sp>
      <p:pic>
        <p:nvPicPr>
          <p:cNvPr id="5" name="Content Placeholder 4" descr="A yellow cover with white text&#10;&#10;Description automatically generated">
            <a:extLst>
              <a:ext uri="{FF2B5EF4-FFF2-40B4-BE49-F238E27FC236}">
                <a16:creationId xmlns:a16="http://schemas.microsoft.com/office/drawing/2014/main" id="{C06FF920-1DC8-BBF9-4729-1585559FE947}"/>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11236" b="13014"/>
          <a:stretch/>
        </p:blipFill>
        <p:spPr>
          <a:xfrm>
            <a:off x="5467894" y="590861"/>
            <a:ext cx="5290998" cy="5290998"/>
          </a:xfrm>
          <a:custGeom>
            <a:avLst/>
            <a:gdLst/>
            <a:ahLst/>
            <a:cxnLst/>
            <a:rect l="l" t="t" r="r" b="b"/>
            <a:pathLst>
              <a:path w="5290998" h="5290998">
                <a:moveTo>
                  <a:pt x="2645499" y="0"/>
                </a:moveTo>
                <a:cubicBezTo>
                  <a:pt x="4106568" y="0"/>
                  <a:pt x="5290998" y="1184430"/>
                  <a:pt x="5290998" y="2645499"/>
                </a:cubicBezTo>
                <a:cubicBezTo>
                  <a:pt x="5290998" y="4106568"/>
                  <a:pt x="4106568" y="5290998"/>
                  <a:pt x="2645499" y="5290998"/>
                </a:cubicBezTo>
                <a:cubicBezTo>
                  <a:pt x="1184430" y="5290998"/>
                  <a:pt x="0" y="4106568"/>
                  <a:pt x="0" y="2645499"/>
                </a:cubicBezTo>
                <a:cubicBezTo>
                  <a:pt x="0" y="1184430"/>
                  <a:pt x="1184430" y="0"/>
                  <a:pt x="2645499" y="0"/>
                </a:cubicBezTo>
                <a:close/>
              </a:path>
            </a:pathLst>
          </a:custGeom>
          <a:ln w="25400">
            <a:noFill/>
          </a:ln>
        </p:spPr>
      </p:pic>
      <p:sp>
        <p:nvSpPr>
          <p:cNvPr id="12" name="Graphic 212">
            <a:extLst>
              <a:ext uri="{FF2B5EF4-FFF2-40B4-BE49-F238E27FC236}">
                <a16:creationId xmlns:a16="http://schemas.microsoft.com/office/drawing/2014/main" id="{4D4C00DC-4DC6-4CD2-9E31-F17E6CEBC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58925" y="823301"/>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4" name="Graphic 212">
            <a:extLst>
              <a:ext uri="{FF2B5EF4-FFF2-40B4-BE49-F238E27FC236}">
                <a16:creationId xmlns:a16="http://schemas.microsoft.com/office/drawing/2014/main" id="{A499C65A-9B02-4D7F-BD68-CD38D8805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58925" y="823301"/>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16" name="Graphic 190">
            <a:extLst>
              <a:ext uri="{FF2B5EF4-FFF2-40B4-BE49-F238E27FC236}">
                <a16:creationId xmlns:a16="http://schemas.microsoft.com/office/drawing/2014/main" id="{66FB5A75-BDE2-4F12-A95B-C48788A768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70622" y="1755501"/>
            <a:ext cx="1598829" cy="531293"/>
            <a:chOff x="2504802" y="1755501"/>
            <a:chExt cx="1598829" cy="531293"/>
          </a:xfrm>
          <a:solidFill>
            <a:schemeClr val="bg1"/>
          </a:solidFill>
        </p:grpSpPr>
        <p:sp>
          <p:nvSpPr>
            <p:cNvPr id="17" name="Freeform: Shape 16">
              <a:extLst>
                <a:ext uri="{FF2B5EF4-FFF2-40B4-BE49-F238E27FC236}">
                  <a16:creationId xmlns:a16="http://schemas.microsoft.com/office/drawing/2014/main" id="{DC86CBC8-A814-4C0C-A287-7C549693D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6AA52F4F-14E6-402F-A196-668B9CA9BC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grpSp>
        <p:nvGrpSpPr>
          <p:cNvPr id="20" name="Graphic 4">
            <a:extLst>
              <a:ext uri="{FF2B5EF4-FFF2-40B4-BE49-F238E27FC236}">
                <a16:creationId xmlns:a16="http://schemas.microsoft.com/office/drawing/2014/main" id="{1F4896D7-5AD0-4505-BCCD-82262CFEE2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035286" y="3429061"/>
            <a:ext cx="1861484" cy="1861513"/>
            <a:chOff x="5734037" y="3067039"/>
            <a:chExt cx="724483" cy="724489"/>
          </a:xfrm>
          <a:solidFill>
            <a:schemeClr val="bg1"/>
          </a:solidFill>
        </p:grpSpPr>
        <p:sp>
          <p:nvSpPr>
            <p:cNvPr id="21" name="Freeform: Shape 20">
              <a:extLst>
                <a:ext uri="{FF2B5EF4-FFF2-40B4-BE49-F238E27FC236}">
                  <a16:creationId xmlns:a16="http://schemas.microsoft.com/office/drawing/2014/main" id="{83C04C31-4BBB-4AC5-A222-4E79BDDF6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090890F0-A440-4A5F-89E2-860A60425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F9BA7632-2294-4740-BB61-DFA5017B7B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D025C556-497E-4B62-9131-98448B5A7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C467884A-CD29-4BCE-A1A4-1E629953FC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73A1BC11-A782-4A26-87D0-76C92BAB7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8787142E-1022-4109-9141-85FF9C22E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763BCB7E-36CC-4105-9CDA-BFB80F3FFC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A6EF2588-350F-4CCE-9BF8-799EC71961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0A696712-7E60-48CD-A6F8-91754B090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0244E95B-2BBF-4335-BEFC-BA135EF949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0D692242-534C-4A58-90D7-43A781D23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BC72B2EF-E5D1-46BF-B7FE-A9D174508B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48805B31-6BA4-45FA-8180-436B2EC419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51B376A0-4543-4AE3-8071-5C746BADE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0824AEB4-F797-4131-AD1A-BCB807B086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7399A867-568D-43D3-8F17-6644C8D096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9953DBA6-7A8F-4369-8F18-DC19A21B43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D9167760-8210-45B7-96C9-462EB82D8E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3B578C99-7B91-480A-B8CA-B9FB3AF17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CDF91670-E084-4B4B-9F86-75DD43CBE8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8FC99F2F-C73F-444D-B4BB-C02E463AB2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7F3FF604-A6A9-4EDC-868C-696B92122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38D6C5BB-BF17-4FE8-B611-578E8EBE9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A80A8D66-3FA7-4C04-AEDC-D8F94AA43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3DE9B826-6E87-4EF5-AA9D-F55BB3A21D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BBAEEC53-BED0-4ACB-94B4-818158D7EF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30709FE3-3633-4C01-AAD6-75ADD93953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C0D68B00-260E-4EFC-A1FE-8B04EB5A72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360AF8DD-D1D2-43F3-83E5-ECF20A091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87B3F103-7F53-4D5E-B9A2-DE4F0B78D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2BBECD20-3735-4F14-8816-26D648091F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500687DC-38D4-44B7-BA7D-D8A0BA155F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23AFC6B0-2B60-47B1-B854-A02279C706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39963332-7F58-48B9-9BAB-87C986F39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342BD313-0F6E-4DC3-B8A8-861289801F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2253CE00-9D58-4821-B362-2552C433B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7E89086E-98CE-4697-8CE7-B2E7DB2E8C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2CE9357F-710D-4D3B-90C1-CF19E73F2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170ED7F2-AD38-47BC-B6A1-FF7E20AFD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02600E9C-0B0F-45ED-A2CF-DE0240B2B9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B07D2066-6599-4BD0-9CD5-7289EB1B8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7BF96C0D-1DEE-47F2-A950-16BC0896F5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FD254ABE-505D-4C6A-9267-BFB78FBBA0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822BBE38-BC6F-4DDE-BD6D-2B496CE420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1046D1FA-C431-4F16-8BDD-71C614D798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CF387987-DEF1-447C-BC86-281AC0B3D6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9808DF01-2715-4215-81F1-B8C178304A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AED7F897-8A4F-4F3D-BFB1-738BCDCA9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9B51B8B7-D508-44C3-AFC5-820557A94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7FBC6B94-2A13-4303-AE51-334E386DA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27897959-2F8E-4A05-9EA8-5B0329B574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0522AB50-D351-40F4-8A88-E856C1F27F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221AFD52-C13F-4A20-B1DB-13C1A9A3D8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8E789B3B-F514-4E02-8C1A-2F85817AA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9E473BAC-3DA1-4D63-9D6C-2B993665F6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F385DCF4-8F59-4838-B86C-2B3EF0BCE7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3EC5A02E-609A-4C39-A35D-E8D038F7C9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7AB67B18-1821-4367-A7B6-CC2FFF66DF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DFCAC56E-4767-4984-9FE7-2C3CA57D01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0A1929ED-CEB2-4C49-B2ED-A206D37935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01D632F9-2F59-4C8D-B1BC-1CB0D15C3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03B9F80B-CAEF-442C-A218-E2B069545B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526A626E-CC14-4106-8AD4-DB3D81CD6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7CD710B8-B5DF-495F-ACEA-CFB9308CB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E550C81D-B0B8-4DB8-A12C-B62944D07F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4EB82E53-B337-43EB-BFF8-1466F10E8B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D1DCEF3A-2B54-4AA2-9BFD-57EA4A2468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9F122967-34EF-4575-8E59-75D77FCD07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D87EBF9D-3949-4CCE-BB87-978466834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58A1183F-B28F-4BAD-A14B-3940A6E92F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A81851B7-6D8F-454C-BBAA-498426069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99759A7A-483F-4DB0-8677-C6AB61E197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BDD1E55B-DE82-4811-BB33-1468396D2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F4B0251C-DACC-4A24-83BA-3D95F8D19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3647EF9B-D99D-48C1-B61E-19B85F4714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EB55DF3C-DDF0-4B01-849E-46A6634655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09149238-5A44-4264-84E6-DD25E7C0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4E6925C1-B440-4C1C-8829-2E6D9EE142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937B5BDB-32A7-4C47-A984-AF2316600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9B5A7D9C-91C9-49A3-8AD5-DB49632FD4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64B015D-AFCF-4AB2-AE58-A069B06DB8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A4407931-9375-400F-88AC-C63D4E9E9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554278B7-45C8-46E4-885A-69208D598B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3A806AB0-FBD6-41CD-997C-A76266D375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719E2D6D-6D96-4348-954B-3657A0B06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9794AABE-9C3E-4A8C-820F-0FDF65213E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1DBEC39D-5464-46CA-B62B-24826F1F4D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41807973-667B-4780-B3AA-4ADC32DB3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970D793C-C9EE-467B-8385-42B6905A00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94695A53-78EB-4811-8BBC-4707F30169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0576416F-0C2E-4D01-9357-5C73ADF85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A091FE22-8667-4F89-A333-BA9A0917E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CB779008-969D-4FA8-BB6C-3BBBCF919E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CDAF3B96-0DFB-44BA-959D-BF9643FFE2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5F66F5FF-98B2-4453-8175-EB602A6A03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751D9683-9D41-4058-B90B-99146FC2F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0907098D-1005-4522-BA21-F1534CBACF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5BFEF082-7E02-4ED8-B9D1-F0FC47FEC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4429C269-222E-4EFB-97B9-08FA243CE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FC460F7F-5702-4281-850B-59E4182A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A329057C-293F-4933-9DEA-2463E66D4B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7274CBA8-6253-4229-AC37-1D7126639E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B7ABAAD2-23FD-4AF4-8506-3CDDC5607B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27A85620-3B33-477A-949C-3F221DCC21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6247316E-E815-4CE3-9EC0-8DC8391EB4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3D047E26-5A98-4B49-A453-C71D894500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940C95BF-A85B-4251-A817-35A7B4F71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EA4FDA2F-E340-40E6-8678-8F4F9EB3D4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D94A3796-87FD-436D-8309-857F9B4898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2B20BE68-41F5-4E59-87CD-A8654B1238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7FD87938-B42E-45E5-ABB8-936E00A244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EA46A837-6AA3-4099-8055-251ED6D7D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B9D871B1-B4D0-4667-B5FA-21AE12E501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477E102A-1E9D-44C8-9DA0-1B4B61444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42DB4921-ECFC-42CD-B91B-56AB1FE26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3156177C-2880-4AAF-BFC7-C3EA4AD09A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B7C807E0-34AB-4AC3-A674-D7E438C603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93AD80AB-575A-4D50-A561-CE310E06BF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E4C11A99-7E93-4B54-B1CE-D90D45325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25A3E814-2D04-4881-B9E9-81ADDC0C97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073D9FB4-F4AF-4974-A734-C9300D2107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081A1414-A8F5-43F1-BA51-B058EF2C05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E41588DC-3C7F-4695-A42A-B5ABEA8B51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3884DF6D-4C87-4B4A-A918-B3F3C8BE35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CF26F2A0-B8D0-48D4-A9A9-BEB75CFF1F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7A9177E1-A6DC-4200-9D85-31A348E027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7DA218E3-83A8-45E8-B2E3-4B693606C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31E51433-E260-493C-8A94-FCE7FD9BA2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3A74FFD3-BE5F-435D-AC22-825B6E049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B3420F88-93EB-4790-A2BD-EFF61E77B0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3875302B-159F-4E81-AD49-154BAA8FD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BE9966CE-BC06-4CEB-877D-34D9D1C2EE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889924EA-8A9B-4ED5-8CF2-E184EE89D2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300C1FB1-E227-40EE-A773-071D080B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14F26B5D-6E35-40E8-90DF-FD65CB33F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059D8F05-F701-45A6-9377-454642C212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5F57ACF8-D510-4715-B964-20D980558C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51053CDD-687F-481B-86FB-56DA74C55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76B24CA5-1578-43AE-8ED8-CB9F7EA620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A3208550-AB5B-4E2B-914A-270D30163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D4120D7E-20EE-4413-A541-781EA43508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9C0CC66E-BFF1-47FD-8C37-092016FBE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09D9AD44-3983-44A2-9DBA-6C5FF3C47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71915592-B946-43D1-AE24-B72B17FC58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3AC48622-C7DC-416F-B14F-AB0C6A3EF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C122E9A7-0590-453C-AC3A-88265131C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78246847-0B72-46B3-9243-7A7B92E212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207FF669-6E9C-47DF-A1A0-667669279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06905CAD-DCDC-4965-969E-3BA793FCA8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7E82B7F4-81C1-4A48-A3C9-B9DE741C9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53D306B7-0050-4206-8020-D3F81BC46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BE50823B-85BA-4734-A0E5-99F2D027CC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1F26CEA8-889B-4F33-AE59-91F66E1602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E64E5726-D6A2-4541-9EB4-0D455BFB19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B5A9478C-31E8-4C23-856A-5B4D6936B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D4D55AFD-7163-47DF-8918-6BCF397B55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20C5BF88-D776-4C9B-89BD-85EE0DCE81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0A0347C6-25EE-4289-B805-750B30ABB9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4C83C9E0-7820-4EA4-B9AA-AD6E0719F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7E1B6DEA-553D-4733-9A45-3A28D118B6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BE647149-B885-4A7D-B57E-A9762FF95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3FFCDDD6-EA47-4BA4-914F-B4AD52A7DA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18C5FC42-4A56-48D7-9C6F-EE6973256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E58746BA-672F-48B8-BA1D-E317498C1F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75C60814-753C-4243-BD88-443E240D6B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174EB8C9-709B-42D9-9948-434CAA5E0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786AB5B1-D0D7-4FE2-9A7D-BF9C01F7D7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718E7606-3FC9-4354-BCF8-A980AE6DFA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765229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F3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Content Placeholder 2">
            <a:extLst>
              <a:ext uri="{FF2B5EF4-FFF2-40B4-BE49-F238E27FC236}">
                <a16:creationId xmlns:a16="http://schemas.microsoft.com/office/drawing/2014/main" id="{715DB7E7-81BD-8605-3AD6-EAA13FA61161}"/>
              </a:ext>
            </a:extLst>
          </p:cNvPr>
          <p:cNvPicPr>
            <a:picLocks noGrp="1" noChangeAspect="1"/>
          </p:cNvPicPr>
          <p:nvPr>
            <p:ph idx="1"/>
          </p:nvPr>
        </p:nvPicPr>
        <p:blipFill rotWithShape="1">
          <a:blip r:embed="rId3"/>
          <a:srcRect r="1" b="9640"/>
          <a:stretch/>
        </p:blipFill>
        <p:spPr>
          <a:xfrm>
            <a:off x="1610439" y="1046904"/>
            <a:ext cx="9904181" cy="5571066"/>
          </a:xfrm>
          <a:prstGeom prst="rect">
            <a:avLst/>
          </a:prstGeom>
        </p:spPr>
      </p:pic>
      <p:sp>
        <p:nvSpPr>
          <p:cNvPr id="6" name="TextBox 5">
            <a:extLst>
              <a:ext uri="{FF2B5EF4-FFF2-40B4-BE49-F238E27FC236}">
                <a16:creationId xmlns:a16="http://schemas.microsoft.com/office/drawing/2014/main" id="{E55DF33A-1539-299A-1F91-DB772A1C8B44}"/>
              </a:ext>
            </a:extLst>
          </p:cNvPr>
          <p:cNvSpPr txBox="1"/>
          <p:nvPr/>
        </p:nvSpPr>
        <p:spPr>
          <a:xfrm>
            <a:off x="578498" y="515302"/>
            <a:ext cx="6526210" cy="369332"/>
          </a:xfrm>
          <a:prstGeom prst="rect">
            <a:avLst/>
          </a:prstGeom>
          <a:noFill/>
        </p:spPr>
        <p:txBody>
          <a:bodyPr wrap="none" rtlCol="0">
            <a:spAutoFit/>
          </a:bodyPr>
          <a:lstStyle/>
          <a:p>
            <a:r>
              <a:rPr lang="en-US" dirty="0"/>
              <a:t>A small section of the draft operating standard, ORC 3301-51-15:</a:t>
            </a:r>
          </a:p>
        </p:txBody>
      </p:sp>
    </p:spTree>
    <p:extLst>
      <p:ext uri="{BB962C8B-B14F-4D97-AF65-F5344CB8AC3E}">
        <p14:creationId xmlns:p14="http://schemas.microsoft.com/office/powerpoint/2010/main" val="150818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AAB4910-4CB6-F7C6-518E-C48E7B58B1BD}"/>
              </a:ext>
            </a:extLst>
          </p:cNvPr>
          <p:cNvPicPr>
            <a:picLocks noChangeAspect="1"/>
          </p:cNvPicPr>
          <p:nvPr/>
        </p:nvPicPr>
        <p:blipFill rotWithShape="1">
          <a:blip r:embed="rId2"/>
          <a:srcRect l="6009" t="28071" r="3144" b="8455"/>
          <a:stretch/>
        </p:blipFill>
        <p:spPr>
          <a:xfrm>
            <a:off x="2319337" y="3014565"/>
            <a:ext cx="7553325" cy="1533526"/>
          </a:xfrm>
          <a:prstGeom prst="rect">
            <a:avLst/>
          </a:prstGeom>
        </p:spPr>
      </p:pic>
      <p:sp>
        <p:nvSpPr>
          <p:cNvPr id="2" name="Title 1">
            <a:extLst>
              <a:ext uri="{FF2B5EF4-FFF2-40B4-BE49-F238E27FC236}">
                <a16:creationId xmlns:a16="http://schemas.microsoft.com/office/drawing/2014/main" id="{87BA0A7B-3D29-F053-A5FC-D0748D91D688}"/>
              </a:ext>
            </a:extLst>
          </p:cNvPr>
          <p:cNvSpPr>
            <a:spLocks noGrp="1"/>
          </p:cNvSpPr>
          <p:nvPr>
            <p:ph type="title"/>
          </p:nvPr>
        </p:nvSpPr>
        <p:spPr/>
        <p:txBody>
          <a:bodyPr/>
          <a:lstStyle/>
          <a:p>
            <a:r>
              <a:rPr lang="en-US" dirty="0"/>
              <a:t>To View Draft Code</a:t>
            </a:r>
          </a:p>
        </p:txBody>
      </p:sp>
      <p:sp>
        <p:nvSpPr>
          <p:cNvPr id="3" name="Content Placeholder 2">
            <a:extLst>
              <a:ext uri="{FF2B5EF4-FFF2-40B4-BE49-F238E27FC236}">
                <a16:creationId xmlns:a16="http://schemas.microsoft.com/office/drawing/2014/main" id="{EEBFB189-CAE3-5BC4-F973-C477220A4951}"/>
              </a:ext>
            </a:extLst>
          </p:cNvPr>
          <p:cNvSpPr>
            <a:spLocks noGrp="1"/>
          </p:cNvSpPr>
          <p:nvPr>
            <p:ph idx="1"/>
          </p:nvPr>
        </p:nvSpPr>
        <p:spPr>
          <a:xfrm>
            <a:off x="838200" y="1825625"/>
            <a:ext cx="10515600" cy="4351338"/>
          </a:xfrm>
        </p:spPr>
        <p:txBody>
          <a:bodyPr>
            <a:normAutofit lnSpcReduction="10000"/>
          </a:bodyPr>
          <a:lstStyle/>
          <a:p>
            <a:r>
              <a:rPr lang="en-US" dirty="0"/>
              <a:t>Go to: </a:t>
            </a:r>
            <a:r>
              <a:rPr lang="en-US" dirty="0">
                <a:hlinkClick r:id="rId3"/>
              </a:rPr>
              <a:t>https://education.ohio.gov/About/Ohio-Administrative-Code-OAC-Rule-Comments</a:t>
            </a:r>
            <a:endParaRPr lang="en-US" dirty="0"/>
          </a:p>
          <a:p>
            <a:r>
              <a:rPr lang="en-US" dirty="0"/>
              <a:t>Scroll way down to: </a:t>
            </a:r>
          </a:p>
          <a:p>
            <a:endParaRPr lang="en-US" dirty="0"/>
          </a:p>
          <a:p>
            <a:endParaRPr lang="en-US" dirty="0"/>
          </a:p>
          <a:p>
            <a:endParaRPr lang="en-US" dirty="0"/>
          </a:p>
          <a:p>
            <a:endParaRPr lang="en-US" dirty="0"/>
          </a:p>
          <a:p>
            <a:r>
              <a:rPr lang="en-US" dirty="0">
                <a:hlinkClick r:id="rId4"/>
              </a:rPr>
              <a:t>https://education.ohio.gov/getattachment/About/Ohio-Administrative-Code-OAC-Rule-Comments/3301-51-15-Draft-1-12-2024.pdf.aspx?lang=en-US</a:t>
            </a:r>
            <a:r>
              <a:rPr lang="en-US" dirty="0"/>
              <a:t> is the exact link</a:t>
            </a:r>
          </a:p>
          <a:p>
            <a:endParaRPr lang="en-US" dirty="0"/>
          </a:p>
        </p:txBody>
      </p:sp>
    </p:spTree>
    <p:extLst>
      <p:ext uri="{BB962C8B-B14F-4D97-AF65-F5344CB8AC3E}">
        <p14:creationId xmlns:p14="http://schemas.microsoft.com/office/powerpoint/2010/main" val="997057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EF085B8-A2C0-4A6F-B663-CCC56F3CD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3">
            <a:extLst>
              <a:ext uri="{FF2B5EF4-FFF2-40B4-BE49-F238E27FC236}">
                <a16:creationId xmlns:a16="http://schemas.microsoft.com/office/drawing/2014/main" id="{2658F6D6-96E0-421A-96D6-3DF404008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1">
            <a:extLst>
              <a:ext uri="{FF2B5EF4-FFF2-40B4-BE49-F238E27FC236}">
                <a16:creationId xmlns:a16="http://schemas.microsoft.com/office/drawing/2014/main" id="{3CF62545-93A0-4FD5-9B48-48DCA794C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C804142-03DF-4CF3-AC73-86D414409AB6}"/>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kern="1200">
                <a:solidFill>
                  <a:schemeClr val="tx1"/>
                </a:solidFill>
                <a:latin typeface="+mj-lt"/>
                <a:ea typeface="+mj-ea"/>
                <a:cs typeface="+mj-cs"/>
              </a:rPr>
              <a:t>Should Ohio Mandate Gifted Services? </a:t>
            </a:r>
            <a:br>
              <a:rPr lang="en-US" kern="1200">
                <a:solidFill>
                  <a:schemeClr val="tx1"/>
                </a:solidFill>
                <a:latin typeface="+mj-lt"/>
                <a:ea typeface="+mj-ea"/>
                <a:cs typeface="+mj-cs"/>
              </a:rPr>
            </a:br>
            <a:endParaRPr lang="en-US" kern="1200">
              <a:solidFill>
                <a:schemeClr val="tx1"/>
              </a:solidFill>
              <a:latin typeface="+mj-lt"/>
              <a:ea typeface="+mj-ea"/>
              <a:cs typeface="+mj-cs"/>
            </a:endParaRPr>
          </a:p>
        </p:txBody>
      </p:sp>
      <p:sp>
        <p:nvSpPr>
          <p:cNvPr id="5" name="Content Placeholder 4">
            <a:extLst>
              <a:ext uri="{FF2B5EF4-FFF2-40B4-BE49-F238E27FC236}">
                <a16:creationId xmlns:a16="http://schemas.microsoft.com/office/drawing/2014/main" id="{B31A7143-0F31-B1A1-020B-43B88CD9D9A2}"/>
              </a:ext>
            </a:extLst>
          </p:cNvPr>
          <p:cNvSpPr>
            <a:spLocks noGrp="1"/>
          </p:cNvSpPr>
          <p:nvPr>
            <p:ph idx="1"/>
          </p:nvPr>
        </p:nvSpPr>
        <p:spPr>
          <a:xfrm>
            <a:off x="723717" y="1558312"/>
            <a:ext cx="9966158" cy="2188188"/>
          </a:xfrm>
        </p:spPr>
        <p:txBody>
          <a:bodyPr vert="horz" lIns="91440" tIns="45720" rIns="91440" bIns="45720" rtlCol="0">
            <a:noAutofit/>
          </a:bodyPr>
          <a:lstStyle/>
          <a:p>
            <a:r>
              <a:rPr lang="en-US" dirty="0"/>
              <a:t>National Association of Gifted Children</a:t>
            </a:r>
          </a:p>
          <a:p>
            <a:pPr lvl="1"/>
            <a:r>
              <a:rPr lang="en-US" sz="2800" dirty="0"/>
              <a:t>Position Statement: Mandated Services for Gifted and Talented Students</a:t>
            </a:r>
          </a:p>
          <a:p>
            <a:pPr lvl="1"/>
            <a:r>
              <a:rPr lang="en-US" sz="2800" dirty="0"/>
              <a:t>1 page with citations</a:t>
            </a:r>
          </a:p>
          <a:p>
            <a:pPr lvl="1"/>
            <a:r>
              <a:rPr lang="en-US" sz="2800" dirty="0"/>
              <a:t>Approved 2013</a:t>
            </a:r>
          </a:p>
          <a:p>
            <a:r>
              <a:rPr lang="en-US" dirty="0"/>
              <a:t>Ohio Association of Gifted Children OAGC “supports and recommends a gifted service mandate” **</a:t>
            </a:r>
          </a:p>
          <a:p>
            <a:r>
              <a:rPr lang="en-US" dirty="0"/>
              <a:t>29 other states already mandate gifted services***</a:t>
            </a:r>
          </a:p>
        </p:txBody>
      </p:sp>
      <p:sp>
        <p:nvSpPr>
          <p:cNvPr id="6" name="TextBox 5">
            <a:extLst>
              <a:ext uri="{FF2B5EF4-FFF2-40B4-BE49-F238E27FC236}">
                <a16:creationId xmlns:a16="http://schemas.microsoft.com/office/drawing/2014/main" id="{D4EFEF7F-C82B-24B9-A3D7-A3EC12AD1D9C}"/>
              </a:ext>
            </a:extLst>
          </p:cNvPr>
          <p:cNvSpPr txBox="1"/>
          <p:nvPr/>
        </p:nvSpPr>
        <p:spPr>
          <a:xfrm>
            <a:off x="405246" y="5802312"/>
            <a:ext cx="10948553" cy="690563"/>
          </a:xfrm>
          <a:prstGeom prst="rect">
            <a:avLst/>
          </a:prstGeom>
        </p:spPr>
        <p:txBody>
          <a:bodyPr vert="horz" lIns="91440" tIns="45720" rIns="91440" bIns="45720" rtlCol="0">
            <a:normAutofit fontScale="62500" lnSpcReduction="20000"/>
          </a:bodyPr>
          <a:lstStyle/>
          <a:p>
            <a:pPr indent="-228600">
              <a:lnSpc>
                <a:spcPct val="90000"/>
              </a:lnSpc>
              <a:spcAft>
                <a:spcPts val="600"/>
              </a:spcAft>
              <a:buFont typeface="Arial" panose="020B0604020202020204" pitchFamily="34" charset="0"/>
              <a:buChar char="•"/>
            </a:pPr>
            <a:r>
              <a:rPr lang="en-US" sz="2000" dirty="0"/>
              <a:t>*https://cdn.ymaws.com/nagc.org/resource/resmgr/knowledge-center/position-statements/Mandated_Services_for_Gifted.pdf</a:t>
            </a:r>
          </a:p>
          <a:p>
            <a:pPr indent="-228600">
              <a:lnSpc>
                <a:spcPct val="90000"/>
              </a:lnSpc>
              <a:spcAft>
                <a:spcPts val="600"/>
              </a:spcAft>
              <a:buFont typeface="Arial" panose="020B0604020202020204" pitchFamily="34" charset="0"/>
              <a:buChar char="•"/>
            </a:pPr>
            <a:r>
              <a:rPr lang="en-US" sz="2000" dirty="0"/>
              <a:t>**</a:t>
            </a:r>
            <a:r>
              <a:rPr lang="en-US" sz="2000" b="0" i="0" u="sng" dirty="0">
                <a:effectLst/>
                <a:hlinkClick r:id="rId3"/>
              </a:rPr>
              <a:t>https://oagc.com/wp-content/uploads/2024/01/1.18.24-Public-Comment-1.pdf</a:t>
            </a:r>
            <a:endParaRPr lang="en-US" sz="2000" dirty="0"/>
          </a:p>
          <a:p>
            <a:pPr indent="-228600">
              <a:lnSpc>
                <a:spcPct val="90000"/>
              </a:lnSpc>
              <a:spcAft>
                <a:spcPts val="600"/>
              </a:spcAft>
              <a:buFont typeface="Arial" panose="020B0604020202020204" pitchFamily="34" charset="0"/>
              <a:buChar char="•"/>
            </a:pPr>
            <a:r>
              <a:rPr lang="en-US" sz="2000" dirty="0"/>
              <a:t> ***https://www.hoagiesgifted.org/mandates.htm</a:t>
            </a:r>
          </a:p>
        </p:txBody>
      </p:sp>
    </p:spTree>
    <p:extLst>
      <p:ext uri="{BB962C8B-B14F-4D97-AF65-F5344CB8AC3E}">
        <p14:creationId xmlns:p14="http://schemas.microsoft.com/office/powerpoint/2010/main" val="316110290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EF085B8-A2C0-4A6F-B663-CCC56F3CD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3">
            <a:extLst>
              <a:ext uri="{FF2B5EF4-FFF2-40B4-BE49-F238E27FC236}">
                <a16:creationId xmlns:a16="http://schemas.microsoft.com/office/drawing/2014/main" id="{2658F6D6-96E0-421A-96D6-3DF404008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1">
            <a:extLst>
              <a:ext uri="{FF2B5EF4-FFF2-40B4-BE49-F238E27FC236}">
                <a16:creationId xmlns:a16="http://schemas.microsoft.com/office/drawing/2014/main" id="{3CF62545-93A0-4FD5-9B48-48DCA794C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C804142-03DF-4CF3-AC73-86D414409AB6}"/>
              </a:ext>
            </a:extLst>
          </p:cNvPr>
          <p:cNvSpPr>
            <a:spLocks noGrp="1"/>
          </p:cNvSpPr>
          <p:nvPr>
            <p:ph type="title"/>
          </p:nvPr>
        </p:nvSpPr>
        <p:spPr>
          <a:xfrm>
            <a:off x="0" y="365125"/>
            <a:ext cx="12007516" cy="1325563"/>
          </a:xfrm>
        </p:spPr>
        <p:txBody>
          <a:bodyPr vert="horz" lIns="91440" tIns="45720" rIns="91440" bIns="45720" rtlCol="0" anchor="ctr">
            <a:normAutofit/>
          </a:bodyPr>
          <a:lstStyle/>
          <a:p>
            <a:r>
              <a:rPr lang="en-US" dirty="0"/>
              <a:t>How much expertise/ support for G</a:t>
            </a:r>
            <a:r>
              <a:rPr lang="en-US" kern="1200" dirty="0">
                <a:solidFill>
                  <a:schemeClr val="tx1"/>
                </a:solidFill>
                <a:latin typeface="+mj-lt"/>
                <a:ea typeface="+mj-ea"/>
                <a:cs typeface="+mj-cs"/>
              </a:rPr>
              <a:t>ifted Services? </a:t>
            </a:r>
            <a:br>
              <a:rPr lang="en-US" kern="1200" dirty="0">
                <a:solidFill>
                  <a:schemeClr val="tx1"/>
                </a:solidFill>
                <a:latin typeface="+mj-lt"/>
                <a:ea typeface="+mj-ea"/>
                <a:cs typeface="+mj-cs"/>
              </a:rPr>
            </a:br>
            <a:endParaRPr lang="en-US" kern="1200" dirty="0">
              <a:solidFill>
                <a:schemeClr val="tx1"/>
              </a:solidFill>
              <a:latin typeface="+mj-lt"/>
              <a:ea typeface="+mj-ea"/>
              <a:cs typeface="+mj-cs"/>
            </a:endParaRPr>
          </a:p>
        </p:txBody>
      </p:sp>
      <p:sp>
        <p:nvSpPr>
          <p:cNvPr id="5" name="Content Placeholder 4">
            <a:extLst>
              <a:ext uri="{FF2B5EF4-FFF2-40B4-BE49-F238E27FC236}">
                <a16:creationId xmlns:a16="http://schemas.microsoft.com/office/drawing/2014/main" id="{B31A7143-0F31-B1A1-020B-43B88CD9D9A2}"/>
              </a:ext>
            </a:extLst>
          </p:cNvPr>
          <p:cNvSpPr>
            <a:spLocks noGrp="1"/>
          </p:cNvSpPr>
          <p:nvPr>
            <p:ph idx="1"/>
          </p:nvPr>
        </p:nvSpPr>
        <p:spPr>
          <a:xfrm>
            <a:off x="405246" y="1193186"/>
            <a:ext cx="11181165" cy="5299689"/>
          </a:xfrm>
        </p:spPr>
        <p:txBody>
          <a:bodyPr vert="horz" lIns="91440" tIns="45720" rIns="91440" bIns="45720" rtlCol="0">
            <a:noAutofit/>
          </a:bodyPr>
          <a:lstStyle/>
          <a:p>
            <a:r>
              <a:rPr lang="en-US" dirty="0"/>
              <a:t>Provision of Services</a:t>
            </a:r>
          </a:p>
          <a:p>
            <a:pPr lvl="1"/>
            <a:r>
              <a:rPr lang="en-US" dirty="0"/>
              <a:t>Gifted Intervention Specialists, GIS, – licensure or endorsement</a:t>
            </a:r>
          </a:p>
          <a:p>
            <a:pPr lvl="1"/>
            <a:r>
              <a:rPr lang="en-US" dirty="0"/>
              <a:t>General Education Teacher designated as a provider of gifted services (PGS)- additional training and support</a:t>
            </a:r>
          </a:p>
          <a:p>
            <a:pPr lvl="1"/>
            <a:endParaRPr lang="en-US" dirty="0"/>
          </a:p>
          <a:p>
            <a:r>
              <a:rPr lang="en-US" dirty="0"/>
              <a:t>GIS limited to 80 gifted students but doesn’t talk about other responsibilities</a:t>
            </a:r>
          </a:p>
          <a:p>
            <a:r>
              <a:rPr lang="en-US" dirty="0"/>
              <a:t>General education teacher PGS must have regularly scheduled collaborative planning in curriculum development and instruction with an educator who holds licensure or endorsement in gifted education.  </a:t>
            </a:r>
          </a:p>
          <a:p>
            <a:r>
              <a:rPr lang="en-US" dirty="0"/>
              <a:t>That collaborating educator may be a gifted coordinator or other GIS with hundreds of students and </a:t>
            </a:r>
            <a:r>
              <a:rPr lang="en-US" i="1" dirty="0"/>
              <a:t>regular</a:t>
            </a:r>
            <a:r>
              <a:rPr lang="en-US" dirty="0"/>
              <a:t> is a very vague term </a:t>
            </a:r>
          </a:p>
          <a:p>
            <a:pPr lvl="1"/>
            <a:endParaRPr lang="en-US" dirty="0"/>
          </a:p>
        </p:txBody>
      </p:sp>
    </p:spTree>
    <p:extLst>
      <p:ext uri="{BB962C8B-B14F-4D97-AF65-F5344CB8AC3E}">
        <p14:creationId xmlns:p14="http://schemas.microsoft.com/office/powerpoint/2010/main" val="360494556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E1BB5-FE89-2B8D-4DC5-D46F650955DF}"/>
              </a:ext>
            </a:extLst>
          </p:cNvPr>
          <p:cNvSpPr>
            <a:spLocks noGrp="1"/>
          </p:cNvSpPr>
          <p:nvPr>
            <p:ph type="title"/>
          </p:nvPr>
        </p:nvSpPr>
        <p:spPr/>
        <p:txBody>
          <a:bodyPr/>
          <a:lstStyle/>
          <a:p>
            <a:r>
              <a:rPr lang="en-US" dirty="0"/>
              <a:t>What has been kept</a:t>
            </a:r>
          </a:p>
        </p:txBody>
      </p:sp>
      <p:sp>
        <p:nvSpPr>
          <p:cNvPr id="3" name="Content Placeholder 2">
            <a:extLst>
              <a:ext uri="{FF2B5EF4-FFF2-40B4-BE49-F238E27FC236}">
                <a16:creationId xmlns:a16="http://schemas.microsoft.com/office/drawing/2014/main" id="{83D8D99C-4202-789D-F32A-1CD9FD49889C}"/>
              </a:ext>
            </a:extLst>
          </p:cNvPr>
          <p:cNvSpPr>
            <a:spLocks noGrp="1"/>
          </p:cNvSpPr>
          <p:nvPr>
            <p:ph idx="1"/>
          </p:nvPr>
        </p:nvSpPr>
        <p:spPr>
          <a:xfrm>
            <a:off x="838200" y="1825624"/>
            <a:ext cx="10515600" cy="4851901"/>
          </a:xfrm>
        </p:spPr>
        <p:txBody>
          <a:bodyPr>
            <a:normAutofit fontScale="92500" lnSpcReduction="10000"/>
          </a:bodyPr>
          <a:lstStyle/>
          <a:p>
            <a:r>
              <a:rPr lang="en-US" dirty="0"/>
              <a:t>Once Identified, always Identified</a:t>
            </a:r>
          </a:p>
          <a:p>
            <a:r>
              <a:rPr lang="en-US" dirty="0"/>
              <a:t>Testing can be administered in a student’s primary language with 504 or IEP accommodations</a:t>
            </a:r>
          </a:p>
          <a:p>
            <a:r>
              <a:rPr lang="en-US" dirty="0"/>
              <a:t>2 opportunities a year for assessment</a:t>
            </a:r>
          </a:p>
          <a:p>
            <a:r>
              <a:rPr lang="en-US" dirty="0"/>
              <a:t>Outside testing (other districts or professional) must be accepted</a:t>
            </a:r>
          </a:p>
          <a:p>
            <a:r>
              <a:rPr lang="en-US" dirty="0"/>
              <a:t>Gifted Coordinators … input from parents of students who are gifted</a:t>
            </a:r>
          </a:p>
          <a:p>
            <a:r>
              <a:rPr lang="en-US" dirty="0"/>
              <a:t>The different service models- all day, pull out, cluster group, resource room, etc.</a:t>
            </a:r>
          </a:p>
          <a:p>
            <a:r>
              <a:rPr lang="en-US" dirty="0"/>
              <a:t>Requirements of Gifted Intervention Specialists </a:t>
            </a:r>
          </a:p>
          <a:p>
            <a:r>
              <a:rPr lang="en-US" dirty="0"/>
              <a:t>General Education Teachers who are designated providers of gifted services areas of competencies and hours to get initial certification</a:t>
            </a:r>
          </a:p>
          <a:p>
            <a:endParaRPr lang="en-US" dirty="0"/>
          </a:p>
        </p:txBody>
      </p:sp>
    </p:spTree>
    <p:extLst>
      <p:ext uri="{BB962C8B-B14F-4D97-AF65-F5344CB8AC3E}">
        <p14:creationId xmlns:p14="http://schemas.microsoft.com/office/powerpoint/2010/main" val="62820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FF00D-E0F5-73E3-B3CB-47DDAE694EB6}"/>
              </a:ext>
            </a:extLst>
          </p:cNvPr>
          <p:cNvSpPr>
            <a:spLocks noGrp="1"/>
          </p:cNvSpPr>
          <p:nvPr>
            <p:ph type="title"/>
          </p:nvPr>
        </p:nvSpPr>
        <p:spPr/>
        <p:txBody>
          <a:bodyPr/>
          <a:lstStyle/>
          <a:p>
            <a:r>
              <a:rPr lang="en-US" dirty="0"/>
              <a:t>Services</a:t>
            </a:r>
          </a:p>
        </p:txBody>
      </p:sp>
      <p:sp>
        <p:nvSpPr>
          <p:cNvPr id="3" name="Content Placeholder 2">
            <a:extLst>
              <a:ext uri="{FF2B5EF4-FFF2-40B4-BE49-F238E27FC236}">
                <a16:creationId xmlns:a16="http://schemas.microsoft.com/office/drawing/2014/main" id="{137635EF-D56B-AF37-1F3A-05496EC6F17A}"/>
              </a:ext>
            </a:extLst>
          </p:cNvPr>
          <p:cNvSpPr>
            <a:spLocks noGrp="1"/>
          </p:cNvSpPr>
          <p:nvPr>
            <p:ph idx="1"/>
          </p:nvPr>
        </p:nvSpPr>
        <p:spPr/>
        <p:txBody>
          <a:bodyPr/>
          <a:lstStyle/>
          <a:p>
            <a:r>
              <a:rPr lang="en-US" dirty="0"/>
              <a:t>Services include instruction that is differentiated from the standard curriculum for that course in depth, breadth, complexity, pace, and/or where content is above-grade level.</a:t>
            </a:r>
          </a:p>
          <a:p>
            <a:r>
              <a:rPr lang="en-US" dirty="0"/>
              <a:t>Gifted class must occur during a typical instruction day</a:t>
            </a:r>
          </a:p>
          <a:p>
            <a:r>
              <a:rPr lang="en-US" dirty="0"/>
              <a:t>Instructional time, class size, and caseload ratios for all service settings will be equivalent to districtwide instruction time, class size, and caseload rations for the corresponding subject grade level and setting with listed exceptions.</a:t>
            </a:r>
          </a:p>
          <a:p>
            <a:endParaRPr lang="en-US" dirty="0"/>
          </a:p>
        </p:txBody>
      </p:sp>
    </p:spTree>
    <p:extLst>
      <p:ext uri="{BB962C8B-B14F-4D97-AF65-F5344CB8AC3E}">
        <p14:creationId xmlns:p14="http://schemas.microsoft.com/office/powerpoint/2010/main" val="2290484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27071</TotalTime>
  <Words>1143</Words>
  <Application>Microsoft Office PowerPoint</Application>
  <PresentationFormat>Widescreen</PresentationFormat>
  <Paragraphs>106</Paragraphs>
  <Slides>13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Aptos</vt:lpstr>
      <vt:lpstr>Aptos Display</vt:lpstr>
      <vt:lpstr>Arial</vt:lpstr>
      <vt:lpstr>Office Theme</vt:lpstr>
      <vt:lpstr>A Once in a Half Decade Opportunity</vt:lpstr>
      <vt:lpstr>Who am I?</vt:lpstr>
      <vt:lpstr>3301-51-15 The Gifted Operating Standard</vt:lpstr>
      <vt:lpstr>PowerPoint Presentation</vt:lpstr>
      <vt:lpstr>To View Draft Code</vt:lpstr>
      <vt:lpstr>Should Ohio Mandate Gifted Services?  </vt:lpstr>
      <vt:lpstr>How much expertise/ support for Gifted Services?  </vt:lpstr>
      <vt:lpstr>What has been kept</vt:lpstr>
      <vt:lpstr>Services</vt:lpstr>
      <vt:lpstr>What is gone</vt:lpstr>
      <vt:lpstr>What is new</vt:lpstr>
      <vt:lpstr>How to learn more and talk to OAGC</vt:lpstr>
      <vt:lpstr>How to comment: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Ohio Mandate Gifted Services?  OAGC Thinks So</dc:title>
  <dc:creator>Maggie Gunnerson</dc:creator>
  <cp:lastModifiedBy>Maggie Gunnerson</cp:lastModifiedBy>
  <cp:revision>7</cp:revision>
  <cp:lastPrinted>2024-02-06T01:51:11Z</cp:lastPrinted>
  <dcterms:created xsi:type="dcterms:W3CDTF">2024-01-20T05:07:53Z</dcterms:created>
  <dcterms:modified xsi:type="dcterms:W3CDTF">2024-02-08T00:19:02Z</dcterms:modified>
</cp:coreProperties>
</file>